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3" r:id="rId3"/>
    <p:sldId id="297" r:id="rId4"/>
    <p:sldId id="330" r:id="rId5"/>
    <p:sldId id="319" r:id="rId6"/>
    <p:sldId id="320" r:id="rId7"/>
    <p:sldId id="326" r:id="rId8"/>
    <p:sldId id="327" r:id="rId9"/>
    <p:sldId id="321" r:id="rId10"/>
    <p:sldId id="322" r:id="rId11"/>
    <p:sldId id="324" r:id="rId12"/>
    <p:sldId id="328" r:id="rId13"/>
    <p:sldId id="276" r:id="rId14"/>
    <p:sldId id="329" r:id="rId15"/>
    <p:sldId id="277" r:id="rId16"/>
    <p:sldId id="281" r:id="rId17"/>
    <p:sldId id="282" r:id="rId18"/>
    <p:sldId id="313" r:id="rId19"/>
    <p:sldId id="314" r:id="rId20"/>
    <p:sldId id="315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09" autoAdjust="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9550D-A8EB-4E95-81E6-992DFE042DE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42C634A7-B5AA-4AB8-A7D5-0FDCE00D568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b="0" i="0" dirty="0" smtClean="0"/>
            <a:t>Camera</a:t>
          </a:r>
          <a:endParaRPr lang="en-GB" sz="1400" dirty="0"/>
        </a:p>
      </dgm:t>
    </dgm:pt>
    <dgm:pt modelId="{A99C43B2-865A-4A9A-B79F-45EE63962BF5}" type="parTrans" cxnId="{F352EDF8-1561-4712-81AC-81300FDD5BD3}">
      <dgm:prSet/>
      <dgm:spPr/>
      <dgm:t>
        <a:bodyPr/>
        <a:lstStyle/>
        <a:p>
          <a:endParaRPr lang="en-GB"/>
        </a:p>
      </dgm:t>
    </dgm:pt>
    <dgm:pt modelId="{5C741535-170E-41AC-ABBD-BBB92EB47FFE}" type="sibTrans" cxnId="{F352EDF8-1561-4712-81AC-81300FDD5BD3}">
      <dgm:prSet/>
      <dgm:spPr/>
      <dgm:t>
        <a:bodyPr/>
        <a:lstStyle/>
        <a:p>
          <a:endParaRPr lang="en-GB"/>
        </a:p>
      </dgm:t>
    </dgm:pt>
    <dgm:pt modelId="{C9FEFF8F-9090-4BD9-B5A1-088187CBAB5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dirty="0" smtClean="0"/>
            <a:t>ND-Process</a:t>
          </a:r>
          <a:endParaRPr lang="en-GB" sz="1400" dirty="0"/>
        </a:p>
      </dgm:t>
    </dgm:pt>
    <dgm:pt modelId="{C07C0EDB-99A9-4B80-BEA2-DC424DC942B6}" type="parTrans" cxnId="{A380A234-65E0-43F7-83BB-191F11944390}">
      <dgm:prSet/>
      <dgm:spPr/>
      <dgm:t>
        <a:bodyPr/>
        <a:lstStyle/>
        <a:p>
          <a:endParaRPr lang="en-GB" sz="1400"/>
        </a:p>
      </dgm:t>
    </dgm:pt>
    <dgm:pt modelId="{E7A70577-6660-43AD-904D-6316C6214E3D}" type="sibTrans" cxnId="{A380A234-65E0-43F7-83BB-191F11944390}">
      <dgm:prSet/>
      <dgm:spPr/>
      <dgm:t>
        <a:bodyPr/>
        <a:lstStyle/>
        <a:p>
          <a:endParaRPr lang="en-GB"/>
        </a:p>
      </dgm:t>
    </dgm:pt>
    <dgm:pt modelId="{11AC2A50-C1C5-472B-AC34-CB7712779BB3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b="0" i="0" dirty="0" err="1" smtClean="0"/>
            <a:t>ffmpeg</a:t>
          </a:r>
          <a:r>
            <a:rPr lang="en-GB" sz="1400" b="0" i="0" dirty="0" smtClean="0"/>
            <a:t>-Stream</a:t>
          </a:r>
          <a:endParaRPr lang="en-GB" sz="1400" dirty="0"/>
        </a:p>
      </dgm:t>
    </dgm:pt>
    <dgm:pt modelId="{4193E29A-37B3-4355-A0CD-84AF4C509A35}" type="parTrans" cxnId="{B305C38C-F23D-4455-A971-D478795D5988}">
      <dgm:prSet/>
      <dgm:spPr/>
      <dgm:t>
        <a:bodyPr/>
        <a:lstStyle/>
        <a:p>
          <a:endParaRPr lang="en-GB" sz="1400"/>
        </a:p>
      </dgm:t>
    </dgm:pt>
    <dgm:pt modelId="{BD4C9A53-D703-4E46-8E2D-069D3CA77511}" type="sibTrans" cxnId="{B305C38C-F23D-4455-A971-D478795D5988}">
      <dgm:prSet/>
      <dgm:spPr/>
      <dgm:t>
        <a:bodyPr/>
        <a:lstStyle/>
        <a:p>
          <a:endParaRPr lang="en-GB"/>
        </a:p>
      </dgm:t>
    </dgm:pt>
    <dgm:pt modelId="{29F26DFC-CD38-4E3D-8DDF-6FA4C694360F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b="0" i="0" dirty="0" smtClean="0"/>
            <a:t>NDROI</a:t>
          </a:r>
          <a:endParaRPr lang="en-GB" sz="1400" dirty="0"/>
        </a:p>
      </dgm:t>
    </dgm:pt>
    <dgm:pt modelId="{1A2EB080-165D-4C9C-913F-1A5C7B05649C}" type="parTrans" cxnId="{BA443C7A-3F27-47B6-A541-958A31E511D4}">
      <dgm:prSet/>
      <dgm:spPr/>
      <dgm:t>
        <a:bodyPr/>
        <a:lstStyle/>
        <a:p>
          <a:endParaRPr lang="en-GB" sz="1400"/>
        </a:p>
      </dgm:t>
    </dgm:pt>
    <dgm:pt modelId="{A098300A-E721-4945-B07A-2160ED3193F8}" type="sibTrans" cxnId="{BA443C7A-3F27-47B6-A541-958A31E511D4}">
      <dgm:prSet/>
      <dgm:spPr/>
      <dgm:t>
        <a:bodyPr/>
        <a:lstStyle/>
        <a:p>
          <a:endParaRPr lang="en-GB"/>
        </a:p>
      </dgm:t>
    </dgm:pt>
    <dgm:pt modelId="{1E2684B5-D0F3-4646-83C9-FB9C814476B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dirty="0" smtClean="0"/>
            <a:t>NDROI</a:t>
          </a:r>
          <a:endParaRPr lang="en-GB" sz="1400" dirty="0"/>
        </a:p>
      </dgm:t>
    </dgm:pt>
    <dgm:pt modelId="{79F45D4C-08F3-4877-8694-79B810C77266}" type="parTrans" cxnId="{FBCF0116-8712-435B-B531-54347AAE4B31}">
      <dgm:prSet/>
      <dgm:spPr/>
      <dgm:t>
        <a:bodyPr/>
        <a:lstStyle/>
        <a:p>
          <a:endParaRPr lang="en-GB" sz="1400"/>
        </a:p>
      </dgm:t>
    </dgm:pt>
    <dgm:pt modelId="{590DD818-5F2C-4796-8A39-CEAE72B298F0}" type="sibTrans" cxnId="{FBCF0116-8712-435B-B531-54347AAE4B31}">
      <dgm:prSet/>
      <dgm:spPr/>
      <dgm:t>
        <a:bodyPr/>
        <a:lstStyle/>
        <a:p>
          <a:endParaRPr lang="en-GB"/>
        </a:p>
      </dgm:t>
    </dgm:pt>
    <dgm:pt modelId="{DEB04421-9FFC-4763-9E27-D12F5DBAA16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b="0" i="0" dirty="0" err="1" smtClean="0"/>
            <a:t>NDStd</a:t>
          </a:r>
          <a:r>
            <a:rPr lang="en-GB" sz="1400" b="0" i="0" dirty="0" smtClean="0"/>
            <a:t>-Arrays</a:t>
          </a:r>
          <a:endParaRPr lang="en-GB" sz="1400" dirty="0"/>
        </a:p>
      </dgm:t>
    </dgm:pt>
    <dgm:pt modelId="{0AA71814-AEDD-4AE5-8D93-4F063DA3DE71}" type="parTrans" cxnId="{9629EBAA-0FE9-4EE6-87FE-704EEC8C4895}">
      <dgm:prSet/>
      <dgm:spPr/>
      <dgm:t>
        <a:bodyPr/>
        <a:lstStyle/>
        <a:p>
          <a:endParaRPr lang="en-GB" sz="1400"/>
        </a:p>
      </dgm:t>
    </dgm:pt>
    <dgm:pt modelId="{6598C6CF-A7A1-4010-9E30-33FBA600CF47}" type="sibTrans" cxnId="{9629EBAA-0FE9-4EE6-87FE-704EEC8C4895}">
      <dgm:prSet/>
      <dgm:spPr/>
      <dgm:t>
        <a:bodyPr/>
        <a:lstStyle/>
        <a:p>
          <a:endParaRPr lang="en-GB"/>
        </a:p>
      </dgm:t>
    </dgm:pt>
    <dgm:pt modelId="{2828DA3D-32CA-4FA9-B2DA-47DB804B092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b="0" i="0" dirty="0" err="1" smtClean="0"/>
            <a:t>NDFile</a:t>
          </a:r>
          <a:r>
            <a:rPr lang="en-GB" sz="1400" b="0" i="0" dirty="0" smtClean="0"/>
            <a:t>-TIFF</a:t>
          </a:r>
          <a:endParaRPr lang="en-GB" sz="1400" dirty="0"/>
        </a:p>
      </dgm:t>
    </dgm:pt>
    <dgm:pt modelId="{E9BA56D3-69D2-4038-A5DC-FB73A0F4BB5D}" type="parTrans" cxnId="{8CA51BE4-D575-41E3-9D0B-57E026DD4B73}">
      <dgm:prSet/>
      <dgm:spPr/>
      <dgm:t>
        <a:bodyPr/>
        <a:lstStyle/>
        <a:p>
          <a:endParaRPr lang="en-GB" sz="1400"/>
        </a:p>
      </dgm:t>
    </dgm:pt>
    <dgm:pt modelId="{D7868C6C-6369-46E4-ACC9-5E3F3DA36223}" type="sibTrans" cxnId="{8CA51BE4-D575-41E3-9D0B-57E026DD4B73}">
      <dgm:prSet/>
      <dgm:spPr/>
      <dgm:t>
        <a:bodyPr/>
        <a:lstStyle/>
        <a:p>
          <a:endParaRPr lang="en-GB"/>
        </a:p>
      </dgm:t>
    </dgm:pt>
    <dgm:pt modelId="{4BD06200-A892-4497-A46A-8759A8CE449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b="0" i="0" dirty="0" smtClean="0"/>
            <a:t>NDFile-HDF5</a:t>
          </a:r>
          <a:endParaRPr lang="en-GB" sz="1400" dirty="0"/>
        </a:p>
      </dgm:t>
    </dgm:pt>
    <dgm:pt modelId="{9B5AD338-F8C5-49D2-89F0-5A6FE72DBC90}" type="parTrans" cxnId="{A9BC7764-60F7-4BB4-A0FB-406C67A8D8D7}">
      <dgm:prSet/>
      <dgm:spPr/>
      <dgm:t>
        <a:bodyPr/>
        <a:lstStyle/>
        <a:p>
          <a:endParaRPr lang="en-GB" sz="1400"/>
        </a:p>
      </dgm:t>
    </dgm:pt>
    <dgm:pt modelId="{5117E8D0-94A3-437A-9B68-20F85228546F}" type="sibTrans" cxnId="{A9BC7764-60F7-4BB4-A0FB-406C67A8D8D7}">
      <dgm:prSet/>
      <dgm:spPr/>
      <dgm:t>
        <a:bodyPr/>
        <a:lstStyle/>
        <a:p>
          <a:endParaRPr lang="en-GB"/>
        </a:p>
      </dgm:t>
    </dgm:pt>
    <dgm:pt modelId="{41846A67-D426-4D15-87C8-219EA924CEC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dirty="0" smtClean="0"/>
            <a:t>NDROI</a:t>
          </a:r>
          <a:endParaRPr lang="en-GB" sz="1400" dirty="0"/>
        </a:p>
      </dgm:t>
    </dgm:pt>
    <dgm:pt modelId="{163086AD-9591-4B87-AD85-290709715C20}" type="parTrans" cxnId="{BFDF7653-1E62-4581-ADC7-45ECF651EFBC}">
      <dgm:prSet/>
      <dgm:spPr/>
      <dgm:t>
        <a:bodyPr/>
        <a:lstStyle/>
        <a:p>
          <a:endParaRPr lang="en-GB" sz="1400"/>
        </a:p>
      </dgm:t>
    </dgm:pt>
    <dgm:pt modelId="{62A7CF89-AD74-4DBE-9760-05F0FA312B5B}" type="sibTrans" cxnId="{BFDF7653-1E62-4581-ADC7-45ECF651EFBC}">
      <dgm:prSet/>
      <dgm:spPr/>
      <dgm:t>
        <a:bodyPr/>
        <a:lstStyle/>
        <a:p>
          <a:endParaRPr lang="en-GB"/>
        </a:p>
      </dgm:t>
    </dgm:pt>
    <dgm:pt modelId="{D498271E-5348-4D59-AA06-EE6C0B2C516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dirty="0" err="1" smtClean="0"/>
            <a:t>NDStats</a:t>
          </a:r>
          <a:endParaRPr lang="en-GB" sz="1400" dirty="0"/>
        </a:p>
      </dgm:t>
    </dgm:pt>
    <dgm:pt modelId="{12DA72DC-61D8-4CCF-8C8E-7A046318AFC3}" type="parTrans" cxnId="{709EED1D-79A5-47BF-8E07-73E97B9EF5C9}">
      <dgm:prSet/>
      <dgm:spPr/>
      <dgm:t>
        <a:bodyPr/>
        <a:lstStyle/>
        <a:p>
          <a:endParaRPr lang="en-GB" sz="1400"/>
        </a:p>
      </dgm:t>
    </dgm:pt>
    <dgm:pt modelId="{1AE56086-6DC4-4548-A2B6-2DD494552B4A}" type="sibTrans" cxnId="{709EED1D-79A5-47BF-8E07-73E97B9EF5C9}">
      <dgm:prSet/>
      <dgm:spPr/>
      <dgm:t>
        <a:bodyPr/>
        <a:lstStyle/>
        <a:p>
          <a:endParaRPr lang="en-GB"/>
        </a:p>
      </dgm:t>
    </dgm:pt>
    <dgm:pt modelId="{353F265D-873C-4C90-A502-5896660CB142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b="0" i="0" dirty="0" err="1" smtClean="0"/>
            <a:t>NDStats</a:t>
          </a:r>
          <a:endParaRPr lang="en-GB" sz="1400" dirty="0"/>
        </a:p>
      </dgm:t>
    </dgm:pt>
    <dgm:pt modelId="{57EF878A-1E6D-4021-92A0-FE2C3711E416}" type="sibTrans" cxnId="{824BEE83-EAED-44A0-ADC9-707B59C7B0E4}">
      <dgm:prSet/>
      <dgm:spPr/>
      <dgm:t>
        <a:bodyPr/>
        <a:lstStyle/>
        <a:p>
          <a:endParaRPr lang="en-GB"/>
        </a:p>
      </dgm:t>
    </dgm:pt>
    <dgm:pt modelId="{5604A363-2CB4-4C4A-8910-2D9BD1D419FF}" type="parTrans" cxnId="{824BEE83-EAED-44A0-ADC9-707B59C7B0E4}">
      <dgm:prSet/>
      <dgm:spPr/>
      <dgm:t>
        <a:bodyPr/>
        <a:lstStyle/>
        <a:p>
          <a:endParaRPr lang="en-GB" sz="1400"/>
        </a:p>
      </dgm:t>
    </dgm:pt>
    <dgm:pt modelId="{1F34B18F-E568-4F65-BA86-E2573CBB1C7E}" type="pres">
      <dgm:prSet presAssocID="{B749550D-A8EB-4E95-81E6-992DFE042D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4AA1691-6010-4687-8E08-D3D8E4D31F3E}" type="pres">
      <dgm:prSet presAssocID="{42C634A7-B5AA-4AB8-A7D5-0FDCE00D568E}" presName="hierRoot1" presStyleCnt="0">
        <dgm:presLayoutVars>
          <dgm:hierBranch val="init"/>
        </dgm:presLayoutVars>
      </dgm:prSet>
      <dgm:spPr/>
    </dgm:pt>
    <dgm:pt modelId="{FF52AA46-36F1-4276-9D86-2DC7D168CCF0}" type="pres">
      <dgm:prSet presAssocID="{42C634A7-B5AA-4AB8-A7D5-0FDCE00D568E}" presName="rootComposite1" presStyleCnt="0"/>
      <dgm:spPr/>
    </dgm:pt>
    <dgm:pt modelId="{C2D8777C-89AC-4BA8-B1FF-866B673F152D}" type="pres">
      <dgm:prSet presAssocID="{42C634A7-B5AA-4AB8-A7D5-0FDCE00D568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87DDAD-03C8-417B-9709-6134505CF374}" type="pres">
      <dgm:prSet presAssocID="{42C634A7-B5AA-4AB8-A7D5-0FDCE00D568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29206C5-D52B-451E-A260-1C3ADCE7D919}" type="pres">
      <dgm:prSet presAssocID="{42C634A7-B5AA-4AB8-A7D5-0FDCE00D568E}" presName="hierChild2" presStyleCnt="0"/>
      <dgm:spPr/>
    </dgm:pt>
    <dgm:pt modelId="{34371066-61A0-413A-9A67-A7C6461500C9}" type="pres">
      <dgm:prSet presAssocID="{79F45D4C-08F3-4877-8694-79B810C77266}" presName="Name37" presStyleLbl="parChTrans1D2" presStyleIdx="0" presStyleCnt="1"/>
      <dgm:spPr/>
      <dgm:t>
        <a:bodyPr/>
        <a:lstStyle/>
        <a:p>
          <a:endParaRPr lang="en-GB"/>
        </a:p>
      </dgm:t>
    </dgm:pt>
    <dgm:pt modelId="{5BE5640C-0884-4C3E-8CC5-95326587DB15}" type="pres">
      <dgm:prSet presAssocID="{1E2684B5-D0F3-4646-83C9-FB9C814476BF}" presName="hierRoot2" presStyleCnt="0">
        <dgm:presLayoutVars>
          <dgm:hierBranch val="init"/>
        </dgm:presLayoutVars>
      </dgm:prSet>
      <dgm:spPr/>
    </dgm:pt>
    <dgm:pt modelId="{8B5F9307-CA10-4CAD-8127-667A52FBBD1D}" type="pres">
      <dgm:prSet presAssocID="{1E2684B5-D0F3-4646-83C9-FB9C814476BF}" presName="rootComposite" presStyleCnt="0"/>
      <dgm:spPr/>
    </dgm:pt>
    <dgm:pt modelId="{5359151D-1BA2-4533-8DE2-7A4E5126FBCE}" type="pres">
      <dgm:prSet presAssocID="{1E2684B5-D0F3-4646-83C9-FB9C814476BF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DC54F6-6C04-43E0-9C59-42679A112AD8}" type="pres">
      <dgm:prSet presAssocID="{1E2684B5-D0F3-4646-83C9-FB9C814476BF}" presName="rootConnector" presStyleLbl="node2" presStyleIdx="0" presStyleCnt="1"/>
      <dgm:spPr/>
      <dgm:t>
        <a:bodyPr/>
        <a:lstStyle/>
        <a:p>
          <a:endParaRPr lang="en-GB"/>
        </a:p>
      </dgm:t>
    </dgm:pt>
    <dgm:pt modelId="{799D6308-3431-4738-B780-4DA44A7B37ED}" type="pres">
      <dgm:prSet presAssocID="{1E2684B5-D0F3-4646-83C9-FB9C814476BF}" presName="hierChild4" presStyleCnt="0"/>
      <dgm:spPr/>
    </dgm:pt>
    <dgm:pt modelId="{22D07506-4533-4377-AAFE-6B89A9CDCA38}" type="pres">
      <dgm:prSet presAssocID="{5604A363-2CB4-4C4A-8910-2D9BD1D419FF}" presName="Name37" presStyleLbl="parChTrans1D3" presStyleIdx="0" presStyleCnt="6"/>
      <dgm:spPr/>
      <dgm:t>
        <a:bodyPr/>
        <a:lstStyle/>
        <a:p>
          <a:endParaRPr lang="en-GB"/>
        </a:p>
      </dgm:t>
    </dgm:pt>
    <dgm:pt modelId="{BF54C97B-19C4-4D16-B371-FE752A5588D9}" type="pres">
      <dgm:prSet presAssocID="{353F265D-873C-4C90-A502-5896660CB142}" presName="hierRoot2" presStyleCnt="0">
        <dgm:presLayoutVars>
          <dgm:hierBranch val="init"/>
        </dgm:presLayoutVars>
      </dgm:prSet>
      <dgm:spPr/>
    </dgm:pt>
    <dgm:pt modelId="{8DC8A96B-FBCC-4932-8602-B8DBB18D7C16}" type="pres">
      <dgm:prSet presAssocID="{353F265D-873C-4C90-A502-5896660CB142}" presName="rootComposite" presStyleCnt="0"/>
      <dgm:spPr/>
    </dgm:pt>
    <dgm:pt modelId="{9E8E8780-FEBE-412A-B8C3-BB3E80E91718}" type="pres">
      <dgm:prSet presAssocID="{353F265D-873C-4C90-A502-5896660CB142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7FF85-B042-4654-B99F-674AF39988DA}" type="pres">
      <dgm:prSet presAssocID="{353F265D-873C-4C90-A502-5896660CB142}" presName="rootConnector" presStyleLbl="node3" presStyleIdx="0" presStyleCnt="6"/>
      <dgm:spPr/>
      <dgm:t>
        <a:bodyPr/>
        <a:lstStyle/>
        <a:p>
          <a:endParaRPr lang="en-GB"/>
        </a:p>
      </dgm:t>
    </dgm:pt>
    <dgm:pt modelId="{FE2D7F0B-B396-45B0-B330-E84A05C1BA79}" type="pres">
      <dgm:prSet presAssocID="{353F265D-873C-4C90-A502-5896660CB142}" presName="hierChild4" presStyleCnt="0"/>
      <dgm:spPr/>
    </dgm:pt>
    <dgm:pt modelId="{5913E47A-B926-4A72-9CE1-3AA3F1770067}" type="pres">
      <dgm:prSet presAssocID="{353F265D-873C-4C90-A502-5896660CB142}" presName="hierChild5" presStyleCnt="0"/>
      <dgm:spPr/>
    </dgm:pt>
    <dgm:pt modelId="{EB0442C1-3894-426F-93C1-1BA22B539967}" type="pres">
      <dgm:prSet presAssocID="{1A2EB080-165D-4C9C-913F-1A5C7B05649C}" presName="Name37" presStyleLbl="parChTrans1D3" presStyleIdx="1" presStyleCnt="6"/>
      <dgm:spPr/>
      <dgm:t>
        <a:bodyPr/>
        <a:lstStyle/>
        <a:p>
          <a:endParaRPr lang="en-GB"/>
        </a:p>
      </dgm:t>
    </dgm:pt>
    <dgm:pt modelId="{8541271B-A857-4A45-B5C6-4ADE1F54335C}" type="pres">
      <dgm:prSet presAssocID="{29F26DFC-CD38-4E3D-8DDF-6FA4C694360F}" presName="hierRoot2" presStyleCnt="0">
        <dgm:presLayoutVars>
          <dgm:hierBranch val="init"/>
        </dgm:presLayoutVars>
      </dgm:prSet>
      <dgm:spPr/>
    </dgm:pt>
    <dgm:pt modelId="{ABC11D0C-68AF-4E9E-AFA2-98617494BEA5}" type="pres">
      <dgm:prSet presAssocID="{29F26DFC-CD38-4E3D-8DDF-6FA4C694360F}" presName="rootComposite" presStyleCnt="0"/>
      <dgm:spPr/>
    </dgm:pt>
    <dgm:pt modelId="{55E5D1F9-68FD-4F5C-8F0F-EEB03A444B1A}" type="pres">
      <dgm:prSet presAssocID="{29F26DFC-CD38-4E3D-8DDF-6FA4C694360F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B5EF05-F335-4325-90A9-657F26D81167}" type="pres">
      <dgm:prSet presAssocID="{29F26DFC-CD38-4E3D-8DDF-6FA4C694360F}" presName="rootConnector" presStyleLbl="node3" presStyleIdx="1" presStyleCnt="6"/>
      <dgm:spPr/>
      <dgm:t>
        <a:bodyPr/>
        <a:lstStyle/>
        <a:p>
          <a:endParaRPr lang="en-GB"/>
        </a:p>
      </dgm:t>
    </dgm:pt>
    <dgm:pt modelId="{E35FE7AF-8BE5-4A81-9F1F-2E0876870693}" type="pres">
      <dgm:prSet presAssocID="{29F26DFC-CD38-4E3D-8DDF-6FA4C694360F}" presName="hierChild4" presStyleCnt="0"/>
      <dgm:spPr/>
    </dgm:pt>
    <dgm:pt modelId="{80030882-588D-43F5-B491-C43CBF58F347}" type="pres">
      <dgm:prSet presAssocID="{0AA71814-AEDD-4AE5-8D93-4F063DA3DE71}" presName="Name37" presStyleLbl="parChTrans1D4" presStyleIdx="0" presStyleCnt="3"/>
      <dgm:spPr/>
      <dgm:t>
        <a:bodyPr/>
        <a:lstStyle/>
        <a:p>
          <a:endParaRPr lang="en-GB"/>
        </a:p>
      </dgm:t>
    </dgm:pt>
    <dgm:pt modelId="{CEC6C9BD-7267-44FB-A820-819D78400591}" type="pres">
      <dgm:prSet presAssocID="{DEB04421-9FFC-4763-9E27-D12F5DBAA160}" presName="hierRoot2" presStyleCnt="0">
        <dgm:presLayoutVars>
          <dgm:hierBranch val="init"/>
        </dgm:presLayoutVars>
      </dgm:prSet>
      <dgm:spPr/>
    </dgm:pt>
    <dgm:pt modelId="{C42C76CF-8919-46BF-9DF1-70082B56D346}" type="pres">
      <dgm:prSet presAssocID="{DEB04421-9FFC-4763-9E27-D12F5DBAA160}" presName="rootComposite" presStyleCnt="0"/>
      <dgm:spPr/>
    </dgm:pt>
    <dgm:pt modelId="{0277D975-D5FA-4889-A549-B6283BF584BC}" type="pres">
      <dgm:prSet presAssocID="{DEB04421-9FFC-4763-9E27-D12F5DBAA160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273FC1-F822-4190-B5F4-9EEC318D88D0}" type="pres">
      <dgm:prSet presAssocID="{DEB04421-9FFC-4763-9E27-D12F5DBAA160}" presName="rootConnector" presStyleLbl="node4" presStyleIdx="0" presStyleCnt="3"/>
      <dgm:spPr/>
      <dgm:t>
        <a:bodyPr/>
        <a:lstStyle/>
        <a:p>
          <a:endParaRPr lang="en-GB"/>
        </a:p>
      </dgm:t>
    </dgm:pt>
    <dgm:pt modelId="{ACA7B651-5AC1-4ABF-8EE2-2DBA1000F3E8}" type="pres">
      <dgm:prSet presAssocID="{DEB04421-9FFC-4763-9E27-D12F5DBAA160}" presName="hierChild4" presStyleCnt="0"/>
      <dgm:spPr/>
    </dgm:pt>
    <dgm:pt modelId="{40632AF1-8FB6-425D-B038-39C56CC1A353}" type="pres">
      <dgm:prSet presAssocID="{DEB04421-9FFC-4763-9E27-D12F5DBAA160}" presName="hierChild5" presStyleCnt="0"/>
      <dgm:spPr/>
    </dgm:pt>
    <dgm:pt modelId="{020278FD-549C-4721-9ED0-DE8450A040EA}" type="pres">
      <dgm:prSet presAssocID="{29F26DFC-CD38-4E3D-8DDF-6FA4C694360F}" presName="hierChild5" presStyleCnt="0"/>
      <dgm:spPr/>
    </dgm:pt>
    <dgm:pt modelId="{909EF9E0-894A-4F7F-B695-D6C187C936B1}" type="pres">
      <dgm:prSet presAssocID="{C07C0EDB-99A9-4B80-BEA2-DC424DC942B6}" presName="Name37" presStyleLbl="parChTrans1D3" presStyleIdx="2" presStyleCnt="6"/>
      <dgm:spPr/>
      <dgm:t>
        <a:bodyPr/>
        <a:lstStyle/>
        <a:p>
          <a:endParaRPr lang="en-GB"/>
        </a:p>
      </dgm:t>
    </dgm:pt>
    <dgm:pt modelId="{797EECA2-9564-4A1F-83A9-CB2B98B11AAC}" type="pres">
      <dgm:prSet presAssocID="{C9FEFF8F-9090-4BD9-B5A1-088187CBAB54}" presName="hierRoot2" presStyleCnt="0">
        <dgm:presLayoutVars>
          <dgm:hierBranch val="init"/>
        </dgm:presLayoutVars>
      </dgm:prSet>
      <dgm:spPr/>
    </dgm:pt>
    <dgm:pt modelId="{B667EAC3-1910-4D2D-ACA4-068829BF439C}" type="pres">
      <dgm:prSet presAssocID="{C9FEFF8F-9090-4BD9-B5A1-088187CBAB54}" presName="rootComposite" presStyleCnt="0"/>
      <dgm:spPr/>
    </dgm:pt>
    <dgm:pt modelId="{6B046239-6BD4-4DED-85BE-86DBF001E13E}" type="pres">
      <dgm:prSet presAssocID="{C9FEFF8F-9090-4BD9-B5A1-088187CBAB54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627E34-142A-4979-868F-6ACEB52307CB}" type="pres">
      <dgm:prSet presAssocID="{C9FEFF8F-9090-4BD9-B5A1-088187CBAB54}" presName="rootConnector" presStyleLbl="node3" presStyleIdx="2" presStyleCnt="6"/>
      <dgm:spPr/>
      <dgm:t>
        <a:bodyPr/>
        <a:lstStyle/>
        <a:p>
          <a:endParaRPr lang="en-GB"/>
        </a:p>
      </dgm:t>
    </dgm:pt>
    <dgm:pt modelId="{369E2380-8088-47FA-8CBE-AFFAF4E349DB}" type="pres">
      <dgm:prSet presAssocID="{C9FEFF8F-9090-4BD9-B5A1-088187CBAB54}" presName="hierChild4" presStyleCnt="0"/>
      <dgm:spPr/>
    </dgm:pt>
    <dgm:pt modelId="{C466EE08-095B-4B48-A489-E3B293F7C2E1}" type="pres">
      <dgm:prSet presAssocID="{4193E29A-37B3-4355-A0CD-84AF4C509A35}" presName="Name37" presStyleLbl="parChTrans1D4" presStyleIdx="1" presStyleCnt="3"/>
      <dgm:spPr/>
      <dgm:t>
        <a:bodyPr/>
        <a:lstStyle/>
        <a:p>
          <a:endParaRPr lang="en-GB"/>
        </a:p>
      </dgm:t>
    </dgm:pt>
    <dgm:pt modelId="{C60A3224-95F0-413B-87FD-F5953D0C4DFE}" type="pres">
      <dgm:prSet presAssocID="{11AC2A50-C1C5-472B-AC34-CB7712779BB3}" presName="hierRoot2" presStyleCnt="0">
        <dgm:presLayoutVars>
          <dgm:hierBranch val="init"/>
        </dgm:presLayoutVars>
      </dgm:prSet>
      <dgm:spPr/>
    </dgm:pt>
    <dgm:pt modelId="{B0928AA1-1DC3-466E-BB76-207A6F3CE3B3}" type="pres">
      <dgm:prSet presAssocID="{11AC2A50-C1C5-472B-AC34-CB7712779BB3}" presName="rootComposite" presStyleCnt="0"/>
      <dgm:spPr/>
    </dgm:pt>
    <dgm:pt modelId="{393CD3CF-B371-4D61-B828-44BD5A6A9796}" type="pres">
      <dgm:prSet presAssocID="{11AC2A50-C1C5-472B-AC34-CB7712779BB3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1B43A3-DD9E-4B15-9D11-E50069468F4B}" type="pres">
      <dgm:prSet presAssocID="{11AC2A50-C1C5-472B-AC34-CB7712779BB3}" presName="rootConnector" presStyleLbl="node4" presStyleIdx="1" presStyleCnt="3"/>
      <dgm:spPr/>
      <dgm:t>
        <a:bodyPr/>
        <a:lstStyle/>
        <a:p>
          <a:endParaRPr lang="en-GB"/>
        </a:p>
      </dgm:t>
    </dgm:pt>
    <dgm:pt modelId="{6B7BADD9-8821-452A-B1F9-982CF4557645}" type="pres">
      <dgm:prSet presAssocID="{11AC2A50-C1C5-472B-AC34-CB7712779BB3}" presName="hierChild4" presStyleCnt="0"/>
      <dgm:spPr/>
    </dgm:pt>
    <dgm:pt modelId="{95B2A86B-41F3-4E41-9C89-224564805554}" type="pres">
      <dgm:prSet presAssocID="{11AC2A50-C1C5-472B-AC34-CB7712779BB3}" presName="hierChild5" presStyleCnt="0"/>
      <dgm:spPr/>
    </dgm:pt>
    <dgm:pt modelId="{30C8C1B8-59E8-4E22-A417-66FD87683C76}" type="pres">
      <dgm:prSet presAssocID="{C9FEFF8F-9090-4BD9-B5A1-088187CBAB54}" presName="hierChild5" presStyleCnt="0"/>
      <dgm:spPr/>
    </dgm:pt>
    <dgm:pt modelId="{96616AF3-BCEC-4EB2-B4AA-08B3F53ADD6B}" type="pres">
      <dgm:prSet presAssocID="{E9BA56D3-69D2-4038-A5DC-FB73A0F4BB5D}" presName="Name37" presStyleLbl="parChTrans1D3" presStyleIdx="3" presStyleCnt="6"/>
      <dgm:spPr/>
      <dgm:t>
        <a:bodyPr/>
        <a:lstStyle/>
        <a:p>
          <a:endParaRPr lang="en-GB"/>
        </a:p>
      </dgm:t>
    </dgm:pt>
    <dgm:pt modelId="{3991BBFC-65AC-49D2-81DC-5E1460E1EDBF}" type="pres">
      <dgm:prSet presAssocID="{2828DA3D-32CA-4FA9-B2DA-47DB804B0925}" presName="hierRoot2" presStyleCnt="0">
        <dgm:presLayoutVars>
          <dgm:hierBranch val="init"/>
        </dgm:presLayoutVars>
      </dgm:prSet>
      <dgm:spPr/>
    </dgm:pt>
    <dgm:pt modelId="{6160E79C-A9CE-4757-AA94-345660233C05}" type="pres">
      <dgm:prSet presAssocID="{2828DA3D-32CA-4FA9-B2DA-47DB804B0925}" presName="rootComposite" presStyleCnt="0"/>
      <dgm:spPr/>
    </dgm:pt>
    <dgm:pt modelId="{9A7F4B92-72C3-4A17-B434-A531099CDB7C}" type="pres">
      <dgm:prSet presAssocID="{2828DA3D-32CA-4FA9-B2DA-47DB804B0925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2C1D34-F3CF-4E87-9E51-4763E712EDA3}" type="pres">
      <dgm:prSet presAssocID="{2828DA3D-32CA-4FA9-B2DA-47DB804B0925}" presName="rootConnector" presStyleLbl="node3" presStyleIdx="3" presStyleCnt="6"/>
      <dgm:spPr/>
      <dgm:t>
        <a:bodyPr/>
        <a:lstStyle/>
        <a:p>
          <a:endParaRPr lang="en-GB"/>
        </a:p>
      </dgm:t>
    </dgm:pt>
    <dgm:pt modelId="{7F922859-4DBA-45B9-B418-FFBF8E5282B5}" type="pres">
      <dgm:prSet presAssocID="{2828DA3D-32CA-4FA9-B2DA-47DB804B0925}" presName="hierChild4" presStyleCnt="0"/>
      <dgm:spPr/>
    </dgm:pt>
    <dgm:pt modelId="{3BF097D0-2A59-447F-9443-E80851724390}" type="pres">
      <dgm:prSet presAssocID="{2828DA3D-32CA-4FA9-B2DA-47DB804B0925}" presName="hierChild5" presStyleCnt="0"/>
      <dgm:spPr/>
    </dgm:pt>
    <dgm:pt modelId="{1FEA37A4-5E78-4460-855E-56F15249D577}" type="pres">
      <dgm:prSet presAssocID="{9B5AD338-F8C5-49D2-89F0-5A6FE72DBC90}" presName="Name37" presStyleLbl="parChTrans1D3" presStyleIdx="4" presStyleCnt="6"/>
      <dgm:spPr/>
      <dgm:t>
        <a:bodyPr/>
        <a:lstStyle/>
        <a:p>
          <a:endParaRPr lang="en-GB"/>
        </a:p>
      </dgm:t>
    </dgm:pt>
    <dgm:pt modelId="{83A5A238-3CB1-495C-82CC-C5DD05724DAA}" type="pres">
      <dgm:prSet presAssocID="{4BD06200-A892-4497-A46A-8759A8CE4492}" presName="hierRoot2" presStyleCnt="0">
        <dgm:presLayoutVars>
          <dgm:hierBranch val="init"/>
        </dgm:presLayoutVars>
      </dgm:prSet>
      <dgm:spPr/>
    </dgm:pt>
    <dgm:pt modelId="{BE3BF8AE-2BEE-4A47-971D-8B90D9762443}" type="pres">
      <dgm:prSet presAssocID="{4BD06200-A892-4497-A46A-8759A8CE4492}" presName="rootComposite" presStyleCnt="0"/>
      <dgm:spPr/>
    </dgm:pt>
    <dgm:pt modelId="{3C3D7B64-5C8B-40DA-B748-33DB76BC1EF1}" type="pres">
      <dgm:prSet presAssocID="{4BD06200-A892-4497-A46A-8759A8CE4492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5AF3C8-E189-4EA6-8674-B2444491F2A4}" type="pres">
      <dgm:prSet presAssocID="{4BD06200-A892-4497-A46A-8759A8CE4492}" presName="rootConnector" presStyleLbl="node3" presStyleIdx="4" presStyleCnt="6"/>
      <dgm:spPr/>
      <dgm:t>
        <a:bodyPr/>
        <a:lstStyle/>
        <a:p>
          <a:endParaRPr lang="en-GB"/>
        </a:p>
      </dgm:t>
    </dgm:pt>
    <dgm:pt modelId="{3F2AA263-BC96-4A1D-BD26-A08E5B93051F}" type="pres">
      <dgm:prSet presAssocID="{4BD06200-A892-4497-A46A-8759A8CE4492}" presName="hierChild4" presStyleCnt="0"/>
      <dgm:spPr/>
    </dgm:pt>
    <dgm:pt modelId="{9056BB61-97DA-4AC4-902C-28F87FCF23F9}" type="pres">
      <dgm:prSet presAssocID="{4BD06200-A892-4497-A46A-8759A8CE4492}" presName="hierChild5" presStyleCnt="0"/>
      <dgm:spPr/>
    </dgm:pt>
    <dgm:pt modelId="{6E662A79-147C-4F17-89D2-D65D15071DA5}" type="pres">
      <dgm:prSet presAssocID="{163086AD-9591-4B87-AD85-290709715C20}" presName="Name37" presStyleLbl="parChTrans1D3" presStyleIdx="5" presStyleCnt="6"/>
      <dgm:spPr/>
      <dgm:t>
        <a:bodyPr/>
        <a:lstStyle/>
        <a:p>
          <a:endParaRPr lang="en-GB"/>
        </a:p>
      </dgm:t>
    </dgm:pt>
    <dgm:pt modelId="{7E3B88A1-A7C0-444B-BBF9-6E07656B3157}" type="pres">
      <dgm:prSet presAssocID="{41846A67-D426-4D15-87C8-219EA924CECD}" presName="hierRoot2" presStyleCnt="0">
        <dgm:presLayoutVars>
          <dgm:hierBranch val="init"/>
        </dgm:presLayoutVars>
      </dgm:prSet>
      <dgm:spPr/>
    </dgm:pt>
    <dgm:pt modelId="{222F27A9-8260-4838-B785-2C86A19CCC7E}" type="pres">
      <dgm:prSet presAssocID="{41846A67-D426-4D15-87C8-219EA924CECD}" presName="rootComposite" presStyleCnt="0"/>
      <dgm:spPr/>
    </dgm:pt>
    <dgm:pt modelId="{63DC6F8A-41F6-41C2-A5D7-CE2EAE70849C}" type="pres">
      <dgm:prSet presAssocID="{41846A67-D426-4D15-87C8-219EA924CECD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74ED67-4832-4FAE-9AFF-5559DC0E0DB5}" type="pres">
      <dgm:prSet presAssocID="{41846A67-D426-4D15-87C8-219EA924CECD}" presName="rootConnector" presStyleLbl="node3" presStyleIdx="5" presStyleCnt="6"/>
      <dgm:spPr/>
      <dgm:t>
        <a:bodyPr/>
        <a:lstStyle/>
        <a:p>
          <a:endParaRPr lang="en-GB"/>
        </a:p>
      </dgm:t>
    </dgm:pt>
    <dgm:pt modelId="{4E294F18-3077-4570-9177-26983FB76ED1}" type="pres">
      <dgm:prSet presAssocID="{41846A67-D426-4D15-87C8-219EA924CECD}" presName="hierChild4" presStyleCnt="0"/>
      <dgm:spPr/>
    </dgm:pt>
    <dgm:pt modelId="{4AEFC93C-F4A8-471D-B3CD-9C1FAE503ED2}" type="pres">
      <dgm:prSet presAssocID="{12DA72DC-61D8-4CCF-8C8E-7A046318AFC3}" presName="Name37" presStyleLbl="parChTrans1D4" presStyleIdx="2" presStyleCnt="3"/>
      <dgm:spPr/>
      <dgm:t>
        <a:bodyPr/>
        <a:lstStyle/>
        <a:p>
          <a:endParaRPr lang="en-GB"/>
        </a:p>
      </dgm:t>
    </dgm:pt>
    <dgm:pt modelId="{808CBDF5-52A4-4EF7-9785-23683285BCB2}" type="pres">
      <dgm:prSet presAssocID="{D498271E-5348-4D59-AA06-EE6C0B2C516A}" presName="hierRoot2" presStyleCnt="0">
        <dgm:presLayoutVars>
          <dgm:hierBranch val="init"/>
        </dgm:presLayoutVars>
      </dgm:prSet>
      <dgm:spPr/>
    </dgm:pt>
    <dgm:pt modelId="{8254D962-9015-4A71-80F6-D5D035FF8891}" type="pres">
      <dgm:prSet presAssocID="{D498271E-5348-4D59-AA06-EE6C0B2C516A}" presName="rootComposite" presStyleCnt="0"/>
      <dgm:spPr/>
    </dgm:pt>
    <dgm:pt modelId="{D4F254A4-F95B-4CA2-AF5D-054DEA79E734}" type="pres">
      <dgm:prSet presAssocID="{D498271E-5348-4D59-AA06-EE6C0B2C516A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38F5DF-907E-4C34-9415-C2F4933D068D}" type="pres">
      <dgm:prSet presAssocID="{D498271E-5348-4D59-AA06-EE6C0B2C516A}" presName="rootConnector" presStyleLbl="node4" presStyleIdx="2" presStyleCnt="3"/>
      <dgm:spPr/>
      <dgm:t>
        <a:bodyPr/>
        <a:lstStyle/>
        <a:p>
          <a:endParaRPr lang="en-GB"/>
        </a:p>
      </dgm:t>
    </dgm:pt>
    <dgm:pt modelId="{EBB156BA-6964-40CD-89E8-C68DBA9E8D23}" type="pres">
      <dgm:prSet presAssocID="{D498271E-5348-4D59-AA06-EE6C0B2C516A}" presName="hierChild4" presStyleCnt="0"/>
      <dgm:spPr/>
    </dgm:pt>
    <dgm:pt modelId="{C5B6361D-B463-430B-87CE-02031E7A6EDE}" type="pres">
      <dgm:prSet presAssocID="{D498271E-5348-4D59-AA06-EE6C0B2C516A}" presName="hierChild5" presStyleCnt="0"/>
      <dgm:spPr/>
    </dgm:pt>
    <dgm:pt modelId="{0BC3DA80-8F0D-42FA-AEB7-16C5A90C4AC1}" type="pres">
      <dgm:prSet presAssocID="{41846A67-D426-4D15-87C8-219EA924CECD}" presName="hierChild5" presStyleCnt="0"/>
      <dgm:spPr/>
    </dgm:pt>
    <dgm:pt modelId="{8DE7A69A-DF9E-4DC6-9E5A-EBEB9706CC4F}" type="pres">
      <dgm:prSet presAssocID="{1E2684B5-D0F3-4646-83C9-FB9C814476BF}" presName="hierChild5" presStyleCnt="0"/>
      <dgm:spPr/>
    </dgm:pt>
    <dgm:pt modelId="{DF89A6D7-F8B8-4BC5-8F99-8DEB4AC460BE}" type="pres">
      <dgm:prSet presAssocID="{42C634A7-B5AA-4AB8-A7D5-0FDCE00D568E}" presName="hierChild3" presStyleCnt="0"/>
      <dgm:spPr/>
    </dgm:pt>
  </dgm:ptLst>
  <dgm:cxnLst>
    <dgm:cxn modelId="{855B035C-9958-4A99-AEBE-031089D6B548}" type="presOf" srcId="{C9FEFF8F-9090-4BD9-B5A1-088187CBAB54}" destId="{AB627E34-142A-4979-868F-6ACEB52307CB}" srcOrd="1" destOrd="0" presId="urn:microsoft.com/office/officeart/2005/8/layout/orgChart1"/>
    <dgm:cxn modelId="{ABC35CD4-7128-4A94-A913-F1452C42C304}" type="presOf" srcId="{9B5AD338-F8C5-49D2-89F0-5A6FE72DBC90}" destId="{1FEA37A4-5E78-4460-855E-56F15249D577}" srcOrd="0" destOrd="0" presId="urn:microsoft.com/office/officeart/2005/8/layout/orgChart1"/>
    <dgm:cxn modelId="{2489501A-A1EE-4EBB-BAC0-F1422A78F047}" type="presOf" srcId="{42C634A7-B5AA-4AB8-A7D5-0FDCE00D568E}" destId="{C2D8777C-89AC-4BA8-B1FF-866B673F152D}" srcOrd="0" destOrd="0" presId="urn:microsoft.com/office/officeart/2005/8/layout/orgChart1"/>
    <dgm:cxn modelId="{B13E17CD-BE0B-49BA-87E9-A8CC48D7FCC4}" type="presOf" srcId="{4193E29A-37B3-4355-A0CD-84AF4C509A35}" destId="{C466EE08-095B-4B48-A489-E3B293F7C2E1}" srcOrd="0" destOrd="0" presId="urn:microsoft.com/office/officeart/2005/8/layout/orgChart1"/>
    <dgm:cxn modelId="{6DA4E0C3-E7DC-454B-88FB-7753F10FD2A2}" type="presOf" srcId="{1A2EB080-165D-4C9C-913F-1A5C7B05649C}" destId="{EB0442C1-3894-426F-93C1-1BA22B539967}" srcOrd="0" destOrd="0" presId="urn:microsoft.com/office/officeart/2005/8/layout/orgChart1"/>
    <dgm:cxn modelId="{96A0B2E5-F1FC-45A4-A646-7723BF59BA21}" type="presOf" srcId="{C9FEFF8F-9090-4BD9-B5A1-088187CBAB54}" destId="{6B046239-6BD4-4DED-85BE-86DBF001E13E}" srcOrd="0" destOrd="0" presId="urn:microsoft.com/office/officeart/2005/8/layout/orgChart1"/>
    <dgm:cxn modelId="{ABD9617E-F16E-462D-ACCB-784F1A77A55D}" type="presOf" srcId="{B749550D-A8EB-4E95-81E6-992DFE042DEC}" destId="{1F34B18F-E568-4F65-BA86-E2573CBB1C7E}" srcOrd="0" destOrd="0" presId="urn:microsoft.com/office/officeart/2005/8/layout/orgChart1"/>
    <dgm:cxn modelId="{25311CE8-2AAC-4B6B-9203-A30DAEEB35AA}" type="presOf" srcId="{E9BA56D3-69D2-4038-A5DC-FB73A0F4BB5D}" destId="{96616AF3-BCEC-4EB2-B4AA-08B3F53ADD6B}" srcOrd="0" destOrd="0" presId="urn:microsoft.com/office/officeart/2005/8/layout/orgChart1"/>
    <dgm:cxn modelId="{1BD1AA1C-5CE8-42D9-8A8D-448FFA32E03F}" type="presOf" srcId="{353F265D-873C-4C90-A502-5896660CB142}" destId="{1127FF85-B042-4654-B99F-674AF39988DA}" srcOrd="1" destOrd="0" presId="urn:microsoft.com/office/officeart/2005/8/layout/orgChart1"/>
    <dgm:cxn modelId="{AAD638F1-ED91-4806-ACBE-5949805658B3}" type="presOf" srcId="{4BD06200-A892-4497-A46A-8759A8CE4492}" destId="{EF5AF3C8-E189-4EA6-8674-B2444491F2A4}" srcOrd="1" destOrd="0" presId="urn:microsoft.com/office/officeart/2005/8/layout/orgChart1"/>
    <dgm:cxn modelId="{A9BC7764-60F7-4BB4-A0FB-406C67A8D8D7}" srcId="{1E2684B5-D0F3-4646-83C9-FB9C814476BF}" destId="{4BD06200-A892-4497-A46A-8759A8CE4492}" srcOrd="4" destOrd="0" parTransId="{9B5AD338-F8C5-49D2-89F0-5A6FE72DBC90}" sibTransId="{5117E8D0-94A3-437A-9B68-20F85228546F}"/>
    <dgm:cxn modelId="{8CA51BE4-D575-41E3-9D0B-57E026DD4B73}" srcId="{1E2684B5-D0F3-4646-83C9-FB9C814476BF}" destId="{2828DA3D-32CA-4FA9-B2DA-47DB804B0925}" srcOrd="3" destOrd="0" parTransId="{E9BA56D3-69D2-4038-A5DC-FB73A0F4BB5D}" sibTransId="{D7868C6C-6369-46E4-ACC9-5E3F3DA36223}"/>
    <dgm:cxn modelId="{9EE0B13A-8458-4B4E-B7EF-8EB447F91D1A}" type="presOf" srcId="{41846A67-D426-4D15-87C8-219EA924CECD}" destId="{63DC6F8A-41F6-41C2-A5D7-CE2EAE70849C}" srcOrd="0" destOrd="0" presId="urn:microsoft.com/office/officeart/2005/8/layout/orgChart1"/>
    <dgm:cxn modelId="{A380A234-65E0-43F7-83BB-191F11944390}" srcId="{1E2684B5-D0F3-4646-83C9-FB9C814476BF}" destId="{C9FEFF8F-9090-4BD9-B5A1-088187CBAB54}" srcOrd="2" destOrd="0" parTransId="{C07C0EDB-99A9-4B80-BEA2-DC424DC942B6}" sibTransId="{E7A70577-6660-43AD-904D-6316C6214E3D}"/>
    <dgm:cxn modelId="{C008CBE1-33BD-4C67-B4BE-DE12AC0F7B8A}" type="presOf" srcId="{D498271E-5348-4D59-AA06-EE6C0B2C516A}" destId="{6938F5DF-907E-4C34-9415-C2F4933D068D}" srcOrd="1" destOrd="0" presId="urn:microsoft.com/office/officeart/2005/8/layout/orgChart1"/>
    <dgm:cxn modelId="{3F63B630-F9C6-481C-91B3-A9E8482433DC}" type="presOf" srcId="{5604A363-2CB4-4C4A-8910-2D9BD1D419FF}" destId="{22D07506-4533-4377-AAFE-6B89A9CDCA38}" srcOrd="0" destOrd="0" presId="urn:microsoft.com/office/officeart/2005/8/layout/orgChart1"/>
    <dgm:cxn modelId="{824BEE83-EAED-44A0-ADC9-707B59C7B0E4}" srcId="{1E2684B5-D0F3-4646-83C9-FB9C814476BF}" destId="{353F265D-873C-4C90-A502-5896660CB142}" srcOrd="0" destOrd="0" parTransId="{5604A363-2CB4-4C4A-8910-2D9BD1D419FF}" sibTransId="{57EF878A-1E6D-4021-92A0-FE2C3711E416}"/>
    <dgm:cxn modelId="{275199F5-F689-4124-BF1F-A8B7C7EE4F78}" type="presOf" srcId="{1E2684B5-D0F3-4646-83C9-FB9C814476BF}" destId="{5359151D-1BA2-4533-8DE2-7A4E5126FBCE}" srcOrd="0" destOrd="0" presId="urn:microsoft.com/office/officeart/2005/8/layout/orgChart1"/>
    <dgm:cxn modelId="{AD5E2D6A-32C2-47B8-9EF7-A0DFD37A4159}" type="presOf" srcId="{1E2684B5-D0F3-4646-83C9-FB9C814476BF}" destId="{0ADC54F6-6C04-43E0-9C59-42679A112AD8}" srcOrd="1" destOrd="0" presId="urn:microsoft.com/office/officeart/2005/8/layout/orgChart1"/>
    <dgm:cxn modelId="{D53CC9FF-8250-47A7-A70F-DEF6225D905F}" type="presOf" srcId="{DEB04421-9FFC-4763-9E27-D12F5DBAA160}" destId="{0277D975-D5FA-4889-A549-B6283BF584BC}" srcOrd="0" destOrd="0" presId="urn:microsoft.com/office/officeart/2005/8/layout/orgChart1"/>
    <dgm:cxn modelId="{FBCF0116-8712-435B-B531-54347AAE4B31}" srcId="{42C634A7-B5AA-4AB8-A7D5-0FDCE00D568E}" destId="{1E2684B5-D0F3-4646-83C9-FB9C814476BF}" srcOrd="0" destOrd="0" parTransId="{79F45D4C-08F3-4877-8694-79B810C77266}" sibTransId="{590DD818-5F2C-4796-8A39-CEAE72B298F0}"/>
    <dgm:cxn modelId="{BFDF7653-1E62-4581-ADC7-45ECF651EFBC}" srcId="{1E2684B5-D0F3-4646-83C9-FB9C814476BF}" destId="{41846A67-D426-4D15-87C8-219EA924CECD}" srcOrd="5" destOrd="0" parTransId="{163086AD-9591-4B87-AD85-290709715C20}" sibTransId="{62A7CF89-AD74-4DBE-9760-05F0FA312B5B}"/>
    <dgm:cxn modelId="{F352EDF8-1561-4712-81AC-81300FDD5BD3}" srcId="{B749550D-A8EB-4E95-81E6-992DFE042DEC}" destId="{42C634A7-B5AA-4AB8-A7D5-0FDCE00D568E}" srcOrd="0" destOrd="0" parTransId="{A99C43B2-865A-4A9A-B79F-45EE63962BF5}" sibTransId="{5C741535-170E-41AC-ABBD-BBB92EB47FFE}"/>
    <dgm:cxn modelId="{B305C38C-F23D-4455-A971-D478795D5988}" srcId="{C9FEFF8F-9090-4BD9-B5A1-088187CBAB54}" destId="{11AC2A50-C1C5-472B-AC34-CB7712779BB3}" srcOrd="0" destOrd="0" parTransId="{4193E29A-37B3-4355-A0CD-84AF4C509A35}" sibTransId="{BD4C9A53-D703-4E46-8E2D-069D3CA77511}"/>
    <dgm:cxn modelId="{F9BE68A7-B500-41D9-AAA8-745BAB4B4D60}" type="presOf" srcId="{4BD06200-A892-4497-A46A-8759A8CE4492}" destId="{3C3D7B64-5C8B-40DA-B748-33DB76BC1EF1}" srcOrd="0" destOrd="0" presId="urn:microsoft.com/office/officeart/2005/8/layout/orgChart1"/>
    <dgm:cxn modelId="{E23DF8C6-EB4B-4B6D-AF74-31DC72C85CF9}" type="presOf" srcId="{42C634A7-B5AA-4AB8-A7D5-0FDCE00D568E}" destId="{3E87DDAD-03C8-417B-9709-6134505CF374}" srcOrd="1" destOrd="0" presId="urn:microsoft.com/office/officeart/2005/8/layout/orgChart1"/>
    <dgm:cxn modelId="{18BBDC67-6398-45D9-A6AA-FE49181C4080}" type="presOf" srcId="{353F265D-873C-4C90-A502-5896660CB142}" destId="{9E8E8780-FEBE-412A-B8C3-BB3E80E91718}" srcOrd="0" destOrd="0" presId="urn:microsoft.com/office/officeart/2005/8/layout/orgChart1"/>
    <dgm:cxn modelId="{0E577D8B-0E46-410E-97DE-24B11504ECF4}" type="presOf" srcId="{41846A67-D426-4D15-87C8-219EA924CECD}" destId="{3E74ED67-4832-4FAE-9AFF-5559DC0E0DB5}" srcOrd="1" destOrd="0" presId="urn:microsoft.com/office/officeart/2005/8/layout/orgChart1"/>
    <dgm:cxn modelId="{5C3E6C22-8A1F-4F8E-8B1D-1B3732BD2B05}" type="presOf" srcId="{163086AD-9591-4B87-AD85-290709715C20}" destId="{6E662A79-147C-4F17-89D2-D65D15071DA5}" srcOrd="0" destOrd="0" presId="urn:microsoft.com/office/officeart/2005/8/layout/orgChart1"/>
    <dgm:cxn modelId="{3A05D24C-1457-450B-A349-056E883EC5F5}" type="presOf" srcId="{12DA72DC-61D8-4CCF-8C8E-7A046318AFC3}" destId="{4AEFC93C-F4A8-471D-B3CD-9C1FAE503ED2}" srcOrd="0" destOrd="0" presId="urn:microsoft.com/office/officeart/2005/8/layout/orgChart1"/>
    <dgm:cxn modelId="{BA443C7A-3F27-47B6-A541-958A31E511D4}" srcId="{1E2684B5-D0F3-4646-83C9-FB9C814476BF}" destId="{29F26DFC-CD38-4E3D-8DDF-6FA4C694360F}" srcOrd="1" destOrd="0" parTransId="{1A2EB080-165D-4C9C-913F-1A5C7B05649C}" sibTransId="{A098300A-E721-4945-B07A-2160ED3193F8}"/>
    <dgm:cxn modelId="{9629EBAA-0FE9-4EE6-87FE-704EEC8C4895}" srcId="{29F26DFC-CD38-4E3D-8DDF-6FA4C694360F}" destId="{DEB04421-9FFC-4763-9E27-D12F5DBAA160}" srcOrd="0" destOrd="0" parTransId="{0AA71814-AEDD-4AE5-8D93-4F063DA3DE71}" sibTransId="{6598C6CF-A7A1-4010-9E30-33FBA600CF47}"/>
    <dgm:cxn modelId="{3BCDFAD5-7E6B-4E12-BC7A-0E88C8254001}" type="presOf" srcId="{0AA71814-AEDD-4AE5-8D93-4F063DA3DE71}" destId="{80030882-588D-43F5-B491-C43CBF58F347}" srcOrd="0" destOrd="0" presId="urn:microsoft.com/office/officeart/2005/8/layout/orgChart1"/>
    <dgm:cxn modelId="{AFDA7588-4B65-4EF6-BBE6-C0D615847F12}" type="presOf" srcId="{D498271E-5348-4D59-AA06-EE6C0B2C516A}" destId="{D4F254A4-F95B-4CA2-AF5D-054DEA79E734}" srcOrd="0" destOrd="0" presId="urn:microsoft.com/office/officeart/2005/8/layout/orgChart1"/>
    <dgm:cxn modelId="{EDCD9DF9-A825-4643-926D-D84B6F3ECDC2}" type="presOf" srcId="{C07C0EDB-99A9-4B80-BEA2-DC424DC942B6}" destId="{909EF9E0-894A-4F7F-B695-D6C187C936B1}" srcOrd="0" destOrd="0" presId="urn:microsoft.com/office/officeart/2005/8/layout/orgChart1"/>
    <dgm:cxn modelId="{1F5C8A65-9910-4205-885B-2811758868DB}" type="presOf" srcId="{11AC2A50-C1C5-472B-AC34-CB7712779BB3}" destId="{501B43A3-DD9E-4B15-9D11-E50069468F4B}" srcOrd="1" destOrd="0" presId="urn:microsoft.com/office/officeart/2005/8/layout/orgChart1"/>
    <dgm:cxn modelId="{1239BD79-AFA9-403A-8700-8D815A030F7C}" type="presOf" srcId="{11AC2A50-C1C5-472B-AC34-CB7712779BB3}" destId="{393CD3CF-B371-4D61-B828-44BD5A6A9796}" srcOrd="0" destOrd="0" presId="urn:microsoft.com/office/officeart/2005/8/layout/orgChart1"/>
    <dgm:cxn modelId="{6D9A4881-8277-4F1B-ADCC-4A8480B3C9EC}" type="presOf" srcId="{79F45D4C-08F3-4877-8694-79B810C77266}" destId="{34371066-61A0-413A-9A67-A7C6461500C9}" srcOrd="0" destOrd="0" presId="urn:microsoft.com/office/officeart/2005/8/layout/orgChart1"/>
    <dgm:cxn modelId="{58F28D41-4D24-43DE-986A-711EF45AA0AF}" type="presOf" srcId="{29F26DFC-CD38-4E3D-8DDF-6FA4C694360F}" destId="{55E5D1F9-68FD-4F5C-8F0F-EEB03A444B1A}" srcOrd="0" destOrd="0" presId="urn:microsoft.com/office/officeart/2005/8/layout/orgChart1"/>
    <dgm:cxn modelId="{F71D148E-D499-45BA-89DD-F7AAB5AED327}" type="presOf" srcId="{29F26DFC-CD38-4E3D-8DDF-6FA4C694360F}" destId="{D4B5EF05-F335-4325-90A9-657F26D81167}" srcOrd="1" destOrd="0" presId="urn:microsoft.com/office/officeart/2005/8/layout/orgChart1"/>
    <dgm:cxn modelId="{BC6B72F2-FF61-4F9B-A959-DDB529D5C44D}" type="presOf" srcId="{DEB04421-9FFC-4763-9E27-D12F5DBAA160}" destId="{57273FC1-F822-4190-B5F4-9EEC318D88D0}" srcOrd="1" destOrd="0" presId="urn:microsoft.com/office/officeart/2005/8/layout/orgChart1"/>
    <dgm:cxn modelId="{40923E2B-74E1-4EF9-885B-581E029140E9}" type="presOf" srcId="{2828DA3D-32CA-4FA9-B2DA-47DB804B0925}" destId="{9A7F4B92-72C3-4A17-B434-A531099CDB7C}" srcOrd="0" destOrd="0" presId="urn:microsoft.com/office/officeart/2005/8/layout/orgChart1"/>
    <dgm:cxn modelId="{EA1E59EC-E205-42E1-9312-72555BACFE8D}" type="presOf" srcId="{2828DA3D-32CA-4FA9-B2DA-47DB804B0925}" destId="{ED2C1D34-F3CF-4E87-9E51-4763E712EDA3}" srcOrd="1" destOrd="0" presId="urn:microsoft.com/office/officeart/2005/8/layout/orgChart1"/>
    <dgm:cxn modelId="{709EED1D-79A5-47BF-8E07-73E97B9EF5C9}" srcId="{41846A67-D426-4D15-87C8-219EA924CECD}" destId="{D498271E-5348-4D59-AA06-EE6C0B2C516A}" srcOrd="0" destOrd="0" parTransId="{12DA72DC-61D8-4CCF-8C8E-7A046318AFC3}" sibTransId="{1AE56086-6DC4-4548-A2B6-2DD494552B4A}"/>
    <dgm:cxn modelId="{A08067B5-6603-4D9B-B364-AACBB015B493}" type="presParOf" srcId="{1F34B18F-E568-4F65-BA86-E2573CBB1C7E}" destId="{04AA1691-6010-4687-8E08-D3D8E4D31F3E}" srcOrd="0" destOrd="0" presId="urn:microsoft.com/office/officeart/2005/8/layout/orgChart1"/>
    <dgm:cxn modelId="{1524B783-B271-48A7-A179-FA9E6E1F52FA}" type="presParOf" srcId="{04AA1691-6010-4687-8E08-D3D8E4D31F3E}" destId="{FF52AA46-36F1-4276-9D86-2DC7D168CCF0}" srcOrd="0" destOrd="0" presId="urn:microsoft.com/office/officeart/2005/8/layout/orgChart1"/>
    <dgm:cxn modelId="{F68D4868-D180-48EF-9485-E8B738739941}" type="presParOf" srcId="{FF52AA46-36F1-4276-9D86-2DC7D168CCF0}" destId="{C2D8777C-89AC-4BA8-B1FF-866B673F152D}" srcOrd="0" destOrd="0" presId="urn:microsoft.com/office/officeart/2005/8/layout/orgChart1"/>
    <dgm:cxn modelId="{3C37AD2C-E97D-4031-9888-DE842B7477F0}" type="presParOf" srcId="{FF52AA46-36F1-4276-9D86-2DC7D168CCF0}" destId="{3E87DDAD-03C8-417B-9709-6134505CF374}" srcOrd="1" destOrd="0" presId="urn:microsoft.com/office/officeart/2005/8/layout/orgChart1"/>
    <dgm:cxn modelId="{1652121D-89E0-4579-BF7E-F97607EF9CA0}" type="presParOf" srcId="{04AA1691-6010-4687-8E08-D3D8E4D31F3E}" destId="{C29206C5-D52B-451E-A260-1C3ADCE7D919}" srcOrd="1" destOrd="0" presId="urn:microsoft.com/office/officeart/2005/8/layout/orgChart1"/>
    <dgm:cxn modelId="{015BEDC7-ACED-4969-BD22-DE31A14BBCAA}" type="presParOf" srcId="{C29206C5-D52B-451E-A260-1C3ADCE7D919}" destId="{34371066-61A0-413A-9A67-A7C6461500C9}" srcOrd="0" destOrd="0" presId="urn:microsoft.com/office/officeart/2005/8/layout/orgChart1"/>
    <dgm:cxn modelId="{F43DF4FC-3D15-4EB7-ACB8-4FDCC2562405}" type="presParOf" srcId="{C29206C5-D52B-451E-A260-1C3ADCE7D919}" destId="{5BE5640C-0884-4C3E-8CC5-95326587DB15}" srcOrd="1" destOrd="0" presId="urn:microsoft.com/office/officeart/2005/8/layout/orgChart1"/>
    <dgm:cxn modelId="{4785491B-8BC0-4C76-8676-13A0314A6480}" type="presParOf" srcId="{5BE5640C-0884-4C3E-8CC5-95326587DB15}" destId="{8B5F9307-CA10-4CAD-8127-667A52FBBD1D}" srcOrd="0" destOrd="0" presId="urn:microsoft.com/office/officeart/2005/8/layout/orgChart1"/>
    <dgm:cxn modelId="{F3D2557A-7524-4FC8-A716-73EA7D409430}" type="presParOf" srcId="{8B5F9307-CA10-4CAD-8127-667A52FBBD1D}" destId="{5359151D-1BA2-4533-8DE2-7A4E5126FBCE}" srcOrd="0" destOrd="0" presId="urn:microsoft.com/office/officeart/2005/8/layout/orgChart1"/>
    <dgm:cxn modelId="{2857ED76-9A34-4410-9537-9221521853DF}" type="presParOf" srcId="{8B5F9307-CA10-4CAD-8127-667A52FBBD1D}" destId="{0ADC54F6-6C04-43E0-9C59-42679A112AD8}" srcOrd="1" destOrd="0" presId="urn:microsoft.com/office/officeart/2005/8/layout/orgChart1"/>
    <dgm:cxn modelId="{2AFEB98D-A809-4255-A861-77FE425509E9}" type="presParOf" srcId="{5BE5640C-0884-4C3E-8CC5-95326587DB15}" destId="{799D6308-3431-4738-B780-4DA44A7B37ED}" srcOrd="1" destOrd="0" presId="urn:microsoft.com/office/officeart/2005/8/layout/orgChart1"/>
    <dgm:cxn modelId="{83065B1A-2A0A-4A0A-A221-0D9A7AE323AB}" type="presParOf" srcId="{799D6308-3431-4738-B780-4DA44A7B37ED}" destId="{22D07506-4533-4377-AAFE-6B89A9CDCA38}" srcOrd="0" destOrd="0" presId="urn:microsoft.com/office/officeart/2005/8/layout/orgChart1"/>
    <dgm:cxn modelId="{BBF7DD68-4A1F-44C4-A82A-C5EB31D4660C}" type="presParOf" srcId="{799D6308-3431-4738-B780-4DA44A7B37ED}" destId="{BF54C97B-19C4-4D16-B371-FE752A5588D9}" srcOrd="1" destOrd="0" presId="urn:microsoft.com/office/officeart/2005/8/layout/orgChart1"/>
    <dgm:cxn modelId="{3B35783A-8721-45EC-B882-B58D32ADFF42}" type="presParOf" srcId="{BF54C97B-19C4-4D16-B371-FE752A5588D9}" destId="{8DC8A96B-FBCC-4932-8602-B8DBB18D7C16}" srcOrd="0" destOrd="0" presId="urn:microsoft.com/office/officeart/2005/8/layout/orgChart1"/>
    <dgm:cxn modelId="{6A27FD63-2D68-4B76-85B3-29C0470FF89A}" type="presParOf" srcId="{8DC8A96B-FBCC-4932-8602-B8DBB18D7C16}" destId="{9E8E8780-FEBE-412A-B8C3-BB3E80E91718}" srcOrd="0" destOrd="0" presId="urn:microsoft.com/office/officeart/2005/8/layout/orgChart1"/>
    <dgm:cxn modelId="{87894C2D-FDB8-4098-A7FC-F269B8B77FDD}" type="presParOf" srcId="{8DC8A96B-FBCC-4932-8602-B8DBB18D7C16}" destId="{1127FF85-B042-4654-B99F-674AF39988DA}" srcOrd="1" destOrd="0" presId="urn:microsoft.com/office/officeart/2005/8/layout/orgChart1"/>
    <dgm:cxn modelId="{F6642A64-13B6-4790-8AEA-96843ED5CA7B}" type="presParOf" srcId="{BF54C97B-19C4-4D16-B371-FE752A5588D9}" destId="{FE2D7F0B-B396-45B0-B330-E84A05C1BA79}" srcOrd="1" destOrd="0" presId="urn:microsoft.com/office/officeart/2005/8/layout/orgChart1"/>
    <dgm:cxn modelId="{020755F8-270A-4DB3-AA1D-F11D6576A144}" type="presParOf" srcId="{BF54C97B-19C4-4D16-B371-FE752A5588D9}" destId="{5913E47A-B926-4A72-9CE1-3AA3F1770067}" srcOrd="2" destOrd="0" presId="urn:microsoft.com/office/officeart/2005/8/layout/orgChart1"/>
    <dgm:cxn modelId="{8C744497-A265-4DC9-889F-8CA8B9B00075}" type="presParOf" srcId="{799D6308-3431-4738-B780-4DA44A7B37ED}" destId="{EB0442C1-3894-426F-93C1-1BA22B539967}" srcOrd="2" destOrd="0" presId="urn:microsoft.com/office/officeart/2005/8/layout/orgChart1"/>
    <dgm:cxn modelId="{7D17D0BE-C2CC-490E-83BA-76D147BC20E1}" type="presParOf" srcId="{799D6308-3431-4738-B780-4DA44A7B37ED}" destId="{8541271B-A857-4A45-B5C6-4ADE1F54335C}" srcOrd="3" destOrd="0" presId="urn:microsoft.com/office/officeart/2005/8/layout/orgChart1"/>
    <dgm:cxn modelId="{99D70683-5707-41AE-B5E3-3406D4DA3E58}" type="presParOf" srcId="{8541271B-A857-4A45-B5C6-4ADE1F54335C}" destId="{ABC11D0C-68AF-4E9E-AFA2-98617494BEA5}" srcOrd="0" destOrd="0" presId="urn:microsoft.com/office/officeart/2005/8/layout/orgChart1"/>
    <dgm:cxn modelId="{BECC404B-1F3A-4A4A-BADB-4A04968928E5}" type="presParOf" srcId="{ABC11D0C-68AF-4E9E-AFA2-98617494BEA5}" destId="{55E5D1F9-68FD-4F5C-8F0F-EEB03A444B1A}" srcOrd="0" destOrd="0" presId="urn:microsoft.com/office/officeart/2005/8/layout/orgChart1"/>
    <dgm:cxn modelId="{0DBF7FA3-5AEC-4C0F-9E10-9897A8770C1B}" type="presParOf" srcId="{ABC11D0C-68AF-4E9E-AFA2-98617494BEA5}" destId="{D4B5EF05-F335-4325-90A9-657F26D81167}" srcOrd="1" destOrd="0" presId="urn:microsoft.com/office/officeart/2005/8/layout/orgChart1"/>
    <dgm:cxn modelId="{E9E9DCBA-8864-4F04-B648-A4803AE01190}" type="presParOf" srcId="{8541271B-A857-4A45-B5C6-4ADE1F54335C}" destId="{E35FE7AF-8BE5-4A81-9F1F-2E0876870693}" srcOrd="1" destOrd="0" presId="urn:microsoft.com/office/officeart/2005/8/layout/orgChart1"/>
    <dgm:cxn modelId="{7B39EBCA-D905-4506-B2CD-27BA3C7FC795}" type="presParOf" srcId="{E35FE7AF-8BE5-4A81-9F1F-2E0876870693}" destId="{80030882-588D-43F5-B491-C43CBF58F347}" srcOrd="0" destOrd="0" presId="urn:microsoft.com/office/officeart/2005/8/layout/orgChart1"/>
    <dgm:cxn modelId="{247032FA-62C3-4EC6-9E8E-3921FFDCB95C}" type="presParOf" srcId="{E35FE7AF-8BE5-4A81-9F1F-2E0876870693}" destId="{CEC6C9BD-7267-44FB-A820-819D78400591}" srcOrd="1" destOrd="0" presId="urn:microsoft.com/office/officeart/2005/8/layout/orgChart1"/>
    <dgm:cxn modelId="{16CF9AF6-D9A0-4E3C-8EDC-8C75C18D3C97}" type="presParOf" srcId="{CEC6C9BD-7267-44FB-A820-819D78400591}" destId="{C42C76CF-8919-46BF-9DF1-70082B56D346}" srcOrd="0" destOrd="0" presId="urn:microsoft.com/office/officeart/2005/8/layout/orgChart1"/>
    <dgm:cxn modelId="{64536072-A1FB-4557-8BFC-D3F5D733C292}" type="presParOf" srcId="{C42C76CF-8919-46BF-9DF1-70082B56D346}" destId="{0277D975-D5FA-4889-A549-B6283BF584BC}" srcOrd="0" destOrd="0" presId="urn:microsoft.com/office/officeart/2005/8/layout/orgChart1"/>
    <dgm:cxn modelId="{F7B45104-5383-4DC9-AF79-B69DBDBE20B3}" type="presParOf" srcId="{C42C76CF-8919-46BF-9DF1-70082B56D346}" destId="{57273FC1-F822-4190-B5F4-9EEC318D88D0}" srcOrd="1" destOrd="0" presId="urn:microsoft.com/office/officeart/2005/8/layout/orgChart1"/>
    <dgm:cxn modelId="{166741AB-4E68-4494-A0FA-E710ED6E06CA}" type="presParOf" srcId="{CEC6C9BD-7267-44FB-A820-819D78400591}" destId="{ACA7B651-5AC1-4ABF-8EE2-2DBA1000F3E8}" srcOrd="1" destOrd="0" presId="urn:microsoft.com/office/officeart/2005/8/layout/orgChart1"/>
    <dgm:cxn modelId="{E875AF22-63D3-4F47-AFAA-C53F5B673C37}" type="presParOf" srcId="{CEC6C9BD-7267-44FB-A820-819D78400591}" destId="{40632AF1-8FB6-425D-B038-39C56CC1A353}" srcOrd="2" destOrd="0" presId="urn:microsoft.com/office/officeart/2005/8/layout/orgChart1"/>
    <dgm:cxn modelId="{E607B95A-F808-4FB0-9AEB-5328D559B0BD}" type="presParOf" srcId="{8541271B-A857-4A45-B5C6-4ADE1F54335C}" destId="{020278FD-549C-4721-9ED0-DE8450A040EA}" srcOrd="2" destOrd="0" presId="urn:microsoft.com/office/officeart/2005/8/layout/orgChart1"/>
    <dgm:cxn modelId="{CE5D2185-277D-4ACC-80D0-F19B4DA3E1B4}" type="presParOf" srcId="{799D6308-3431-4738-B780-4DA44A7B37ED}" destId="{909EF9E0-894A-4F7F-B695-D6C187C936B1}" srcOrd="4" destOrd="0" presId="urn:microsoft.com/office/officeart/2005/8/layout/orgChart1"/>
    <dgm:cxn modelId="{B290C7D1-F28D-4672-BF81-F16ED8C62F71}" type="presParOf" srcId="{799D6308-3431-4738-B780-4DA44A7B37ED}" destId="{797EECA2-9564-4A1F-83A9-CB2B98B11AAC}" srcOrd="5" destOrd="0" presId="urn:microsoft.com/office/officeart/2005/8/layout/orgChart1"/>
    <dgm:cxn modelId="{BAE9B4BD-FCA4-4F9F-A771-C12302CF8409}" type="presParOf" srcId="{797EECA2-9564-4A1F-83A9-CB2B98B11AAC}" destId="{B667EAC3-1910-4D2D-ACA4-068829BF439C}" srcOrd="0" destOrd="0" presId="urn:microsoft.com/office/officeart/2005/8/layout/orgChart1"/>
    <dgm:cxn modelId="{C2F7542D-4318-442A-827A-F6930586CF1D}" type="presParOf" srcId="{B667EAC3-1910-4D2D-ACA4-068829BF439C}" destId="{6B046239-6BD4-4DED-85BE-86DBF001E13E}" srcOrd="0" destOrd="0" presId="urn:microsoft.com/office/officeart/2005/8/layout/orgChart1"/>
    <dgm:cxn modelId="{3A0AB10F-5CF5-4A67-B547-7711DD90DCC4}" type="presParOf" srcId="{B667EAC3-1910-4D2D-ACA4-068829BF439C}" destId="{AB627E34-142A-4979-868F-6ACEB52307CB}" srcOrd="1" destOrd="0" presId="urn:microsoft.com/office/officeart/2005/8/layout/orgChart1"/>
    <dgm:cxn modelId="{5AA7A59B-57BB-4129-BF13-448F580281C6}" type="presParOf" srcId="{797EECA2-9564-4A1F-83A9-CB2B98B11AAC}" destId="{369E2380-8088-47FA-8CBE-AFFAF4E349DB}" srcOrd="1" destOrd="0" presId="urn:microsoft.com/office/officeart/2005/8/layout/orgChart1"/>
    <dgm:cxn modelId="{6CE9A67E-045C-429E-A790-DB72255F84E3}" type="presParOf" srcId="{369E2380-8088-47FA-8CBE-AFFAF4E349DB}" destId="{C466EE08-095B-4B48-A489-E3B293F7C2E1}" srcOrd="0" destOrd="0" presId="urn:microsoft.com/office/officeart/2005/8/layout/orgChart1"/>
    <dgm:cxn modelId="{BDB3CC13-A68C-43BA-8883-B8CD7881548A}" type="presParOf" srcId="{369E2380-8088-47FA-8CBE-AFFAF4E349DB}" destId="{C60A3224-95F0-413B-87FD-F5953D0C4DFE}" srcOrd="1" destOrd="0" presId="urn:microsoft.com/office/officeart/2005/8/layout/orgChart1"/>
    <dgm:cxn modelId="{8AF0972D-0A8A-43BA-BF0F-7805E0E0A1AF}" type="presParOf" srcId="{C60A3224-95F0-413B-87FD-F5953D0C4DFE}" destId="{B0928AA1-1DC3-466E-BB76-207A6F3CE3B3}" srcOrd="0" destOrd="0" presId="urn:microsoft.com/office/officeart/2005/8/layout/orgChart1"/>
    <dgm:cxn modelId="{74D4E573-A309-4F5A-BD61-61913B3E0CC6}" type="presParOf" srcId="{B0928AA1-1DC3-466E-BB76-207A6F3CE3B3}" destId="{393CD3CF-B371-4D61-B828-44BD5A6A9796}" srcOrd="0" destOrd="0" presId="urn:microsoft.com/office/officeart/2005/8/layout/orgChart1"/>
    <dgm:cxn modelId="{D9F796AC-76AE-4693-A180-BF0AFD4C0906}" type="presParOf" srcId="{B0928AA1-1DC3-466E-BB76-207A6F3CE3B3}" destId="{501B43A3-DD9E-4B15-9D11-E50069468F4B}" srcOrd="1" destOrd="0" presId="urn:microsoft.com/office/officeart/2005/8/layout/orgChart1"/>
    <dgm:cxn modelId="{450B9D6C-BA65-4372-A5C9-7284CD3DD10E}" type="presParOf" srcId="{C60A3224-95F0-413B-87FD-F5953D0C4DFE}" destId="{6B7BADD9-8821-452A-B1F9-982CF4557645}" srcOrd="1" destOrd="0" presId="urn:microsoft.com/office/officeart/2005/8/layout/orgChart1"/>
    <dgm:cxn modelId="{EED3F2E5-63F2-4623-8162-1F540F2F36D9}" type="presParOf" srcId="{C60A3224-95F0-413B-87FD-F5953D0C4DFE}" destId="{95B2A86B-41F3-4E41-9C89-224564805554}" srcOrd="2" destOrd="0" presId="urn:microsoft.com/office/officeart/2005/8/layout/orgChart1"/>
    <dgm:cxn modelId="{375C43F5-FB35-4FBE-99E0-C010321AFC58}" type="presParOf" srcId="{797EECA2-9564-4A1F-83A9-CB2B98B11AAC}" destId="{30C8C1B8-59E8-4E22-A417-66FD87683C76}" srcOrd="2" destOrd="0" presId="urn:microsoft.com/office/officeart/2005/8/layout/orgChart1"/>
    <dgm:cxn modelId="{CD2AD128-10F2-49EF-A46F-9EC4CB53C145}" type="presParOf" srcId="{799D6308-3431-4738-B780-4DA44A7B37ED}" destId="{96616AF3-BCEC-4EB2-B4AA-08B3F53ADD6B}" srcOrd="6" destOrd="0" presId="urn:microsoft.com/office/officeart/2005/8/layout/orgChart1"/>
    <dgm:cxn modelId="{D639FE6C-E0CF-4E4F-A5C5-D136B0D69F4F}" type="presParOf" srcId="{799D6308-3431-4738-B780-4DA44A7B37ED}" destId="{3991BBFC-65AC-49D2-81DC-5E1460E1EDBF}" srcOrd="7" destOrd="0" presId="urn:microsoft.com/office/officeart/2005/8/layout/orgChart1"/>
    <dgm:cxn modelId="{4FEEB8AE-C286-4CDF-A797-CC43B233F3C2}" type="presParOf" srcId="{3991BBFC-65AC-49D2-81DC-5E1460E1EDBF}" destId="{6160E79C-A9CE-4757-AA94-345660233C05}" srcOrd="0" destOrd="0" presId="urn:microsoft.com/office/officeart/2005/8/layout/orgChart1"/>
    <dgm:cxn modelId="{04A65F9E-CEFC-4259-B4A7-DDD2ECA3D34A}" type="presParOf" srcId="{6160E79C-A9CE-4757-AA94-345660233C05}" destId="{9A7F4B92-72C3-4A17-B434-A531099CDB7C}" srcOrd="0" destOrd="0" presId="urn:microsoft.com/office/officeart/2005/8/layout/orgChart1"/>
    <dgm:cxn modelId="{353CDB9F-EAAD-4F0B-868D-8804B5D33376}" type="presParOf" srcId="{6160E79C-A9CE-4757-AA94-345660233C05}" destId="{ED2C1D34-F3CF-4E87-9E51-4763E712EDA3}" srcOrd="1" destOrd="0" presId="urn:microsoft.com/office/officeart/2005/8/layout/orgChart1"/>
    <dgm:cxn modelId="{7CEC58AF-29CB-479E-82C8-3DCEB435DB07}" type="presParOf" srcId="{3991BBFC-65AC-49D2-81DC-5E1460E1EDBF}" destId="{7F922859-4DBA-45B9-B418-FFBF8E5282B5}" srcOrd="1" destOrd="0" presId="urn:microsoft.com/office/officeart/2005/8/layout/orgChart1"/>
    <dgm:cxn modelId="{6945A067-293F-4CEF-8ABD-A24A67A8468F}" type="presParOf" srcId="{3991BBFC-65AC-49D2-81DC-5E1460E1EDBF}" destId="{3BF097D0-2A59-447F-9443-E80851724390}" srcOrd="2" destOrd="0" presId="urn:microsoft.com/office/officeart/2005/8/layout/orgChart1"/>
    <dgm:cxn modelId="{4C1D6DBA-421C-474A-AE23-9E342D64E0CE}" type="presParOf" srcId="{799D6308-3431-4738-B780-4DA44A7B37ED}" destId="{1FEA37A4-5E78-4460-855E-56F15249D577}" srcOrd="8" destOrd="0" presId="urn:microsoft.com/office/officeart/2005/8/layout/orgChart1"/>
    <dgm:cxn modelId="{3EDF5151-B1A4-46E0-B17B-D49BEB515CE3}" type="presParOf" srcId="{799D6308-3431-4738-B780-4DA44A7B37ED}" destId="{83A5A238-3CB1-495C-82CC-C5DD05724DAA}" srcOrd="9" destOrd="0" presId="urn:microsoft.com/office/officeart/2005/8/layout/orgChart1"/>
    <dgm:cxn modelId="{05D5EB47-13C3-4484-8B73-454AF109EDD3}" type="presParOf" srcId="{83A5A238-3CB1-495C-82CC-C5DD05724DAA}" destId="{BE3BF8AE-2BEE-4A47-971D-8B90D9762443}" srcOrd="0" destOrd="0" presId="urn:microsoft.com/office/officeart/2005/8/layout/orgChart1"/>
    <dgm:cxn modelId="{96D06138-B711-4B1A-A58C-B70516793561}" type="presParOf" srcId="{BE3BF8AE-2BEE-4A47-971D-8B90D9762443}" destId="{3C3D7B64-5C8B-40DA-B748-33DB76BC1EF1}" srcOrd="0" destOrd="0" presId="urn:microsoft.com/office/officeart/2005/8/layout/orgChart1"/>
    <dgm:cxn modelId="{379AF3BD-5955-41BB-93E8-FA9F0F2ACB7B}" type="presParOf" srcId="{BE3BF8AE-2BEE-4A47-971D-8B90D9762443}" destId="{EF5AF3C8-E189-4EA6-8674-B2444491F2A4}" srcOrd="1" destOrd="0" presId="urn:microsoft.com/office/officeart/2005/8/layout/orgChart1"/>
    <dgm:cxn modelId="{EE4CD350-544D-4C38-B5F0-1CB0A0BEE6BB}" type="presParOf" srcId="{83A5A238-3CB1-495C-82CC-C5DD05724DAA}" destId="{3F2AA263-BC96-4A1D-BD26-A08E5B93051F}" srcOrd="1" destOrd="0" presId="urn:microsoft.com/office/officeart/2005/8/layout/orgChart1"/>
    <dgm:cxn modelId="{54825477-C51F-43FE-B47D-107FEECA4B5F}" type="presParOf" srcId="{83A5A238-3CB1-495C-82CC-C5DD05724DAA}" destId="{9056BB61-97DA-4AC4-902C-28F87FCF23F9}" srcOrd="2" destOrd="0" presId="urn:microsoft.com/office/officeart/2005/8/layout/orgChart1"/>
    <dgm:cxn modelId="{A511A0EC-609B-4B4D-A110-034AF4C0B2CE}" type="presParOf" srcId="{799D6308-3431-4738-B780-4DA44A7B37ED}" destId="{6E662A79-147C-4F17-89D2-D65D15071DA5}" srcOrd="10" destOrd="0" presId="urn:microsoft.com/office/officeart/2005/8/layout/orgChart1"/>
    <dgm:cxn modelId="{A0521A7B-5125-413B-A17C-AE1303577AE6}" type="presParOf" srcId="{799D6308-3431-4738-B780-4DA44A7B37ED}" destId="{7E3B88A1-A7C0-444B-BBF9-6E07656B3157}" srcOrd="11" destOrd="0" presId="urn:microsoft.com/office/officeart/2005/8/layout/orgChart1"/>
    <dgm:cxn modelId="{D64F7682-96CB-4ACE-BA63-46D07F653CF4}" type="presParOf" srcId="{7E3B88A1-A7C0-444B-BBF9-6E07656B3157}" destId="{222F27A9-8260-4838-B785-2C86A19CCC7E}" srcOrd="0" destOrd="0" presId="urn:microsoft.com/office/officeart/2005/8/layout/orgChart1"/>
    <dgm:cxn modelId="{789AF564-51E4-4EBA-896C-501BF25BD07A}" type="presParOf" srcId="{222F27A9-8260-4838-B785-2C86A19CCC7E}" destId="{63DC6F8A-41F6-41C2-A5D7-CE2EAE70849C}" srcOrd="0" destOrd="0" presId="urn:microsoft.com/office/officeart/2005/8/layout/orgChart1"/>
    <dgm:cxn modelId="{834F9766-C0C9-4E42-804F-08807AF82F74}" type="presParOf" srcId="{222F27A9-8260-4838-B785-2C86A19CCC7E}" destId="{3E74ED67-4832-4FAE-9AFF-5559DC0E0DB5}" srcOrd="1" destOrd="0" presId="urn:microsoft.com/office/officeart/2005/8/layout/orgChart1"/>
    <dgm:cxn modelId="{2659903A-D848-4FBE-8A7A-DD910CAF6FF1}" type="presParOf" srcId="{7E3B88A1-A7C0-444B-BBF9-6E07656B3157}" destId="{4E294F18-3077-4570-9177-26983FB76ED1}" srcOrd="1" destOrd="0" presId="urn:microsoft.com/office/officeart/2005/8/layout/orgChart1"/>
    <dgm:cxn modelId="{84C0C7CA-6105-49FB-84A9-D1EAF4F5B93B}" type="presParOf" srcId="{4E294F18-3077-4570-9177-26983FB76ED1}" destId="{4AEFC93C-F4A8-471D-B3CD-9C1FAE503ED2}" srcOrd="0" destOrd="0" presId="urn:microsoft.com/office/officeart/2005/8/layout/orgChart1"/>
    <dgm:cxn modelId="{3F20E891-59E9-4D6D-8629-E196C2235867}" type="presParOf" srcId="{4E294F18-3077-4570-9177-26983FB76ED1}" destId="{808CBDF5-52A4-4EF7-9785-23683285BCB2}" srcOrd="1" destOrd="0" presId="urn:microsoft.com/office/officeart/2005/8/layout/orgChart1"/>
    <dgm:cxn modelId="{C4DDAA25-A314-4B9F-BBC3-DD8DEFEA60FE}" type="presParOf" srcId="{808CBDF5-52A4-4EF7-9785-23683285BCB2}" destId="{8254D962-9015-4A71-80F6-D5D035FF8891}" srcOrd="0" destOrd="0" presId="urn:microsoft.com/office/officeart/2005/8/layout/orgChart1"/>
    <dgm:cxn modelId="{3A8FB473-0956-42B4-8B6A-07542AD4525D}" type="presParOf" srcId="{8254D962-9015-4A71-80F6-D5D035FF8891}" destId="{D4F254A4-F95B-4CA2-AF5D-054DEA79E734}" srcOrd="0" destOrd="0" presId="urn:microsoft.com/office/officeart/2005/8/layout/orgChart1"/>
    <dgm:cxn modelId="{605749DC-AD48-47FF-8D36-AD8310FF7700}" type="presParOf" srcId="{8254D962-9015-4A71-80F6-D5D035FF8891}" destId="{6938F5DF-907E-4C34-9415-C2F4933D068D}" srcOrd="1" destOrd="0" presId="urn:microsoft.com/office/officeart/2005/8/layout/orgChart1"/>
    <dgm:cxn modelId="{9B3C75FA-276F-404A-B9A8-A228A59B8095}" type="presParOf" srcId="{808CBDF5-52A4-4EF7-9785-23683285BCB2}" destId="{EBB156BA-6964-40CD-89E8-C68DBA9E8D23}" srcOrd="1" destOrd="0" presId="urn:microsoft.com/office/officeart/2005/8/layout/orgChart1"/>
    <dgm:cxn modelId="{40B7FE99-0C68-4C4E-ACBA-FAF25FE8FF47}" type="presParOf" srcId="{808CBDF5-52A4-4EF7-9785-23683285BCB2}" destId="{C5B6361D-B463-430B-87CE-02031E7A6EDE}" srcOrd="2" destOrd="0" presId="urn:microsoft.com/office/officeart/2005/8/layout/orgChart1"/>
    <dgm:cxn modelId="{D0B18EAF-A762-42D2-ADCD-C29A0BDE9E48}" type="presParOf" srcId="{7E3B88A1-A7C0-444B-BBF9-6E07656B3157}" destId="{0BC3DA80-8F0D-42FA-AEB7-16C5A90C4AC1}" srcOrd="2" destOrd="0" presId="urn:microsoft.com/office/officeart/2005/8/layout/orgChart1"/>
    <dgm:cxn modelId="{0E676DA6-A809-4D9F-ABCF-46CC5E36F283}" type="presParOf" srcId="{5BE5640C-0884-4C3E-8CC5-95326587DB15}" destId="{8DE7A69A-DF9E-4DC6-9E5A-EBEB9706CC4F}" srcOrd="2" destOrd="0" presId="urn:microsoft.com/office/officeart/2005/8/layout/orgChart1"/>
    <dgm:cxn modelId="{5D431360-0EAB-461A-B997-FE3CAE67FCF6}" type="presParOf" srcId="{04AA1691-6010-4687-8E08-D3D8E4D31F3E}" destId="{DF89A6D7-F8B8-4BC5-8F99-8DEB4AC460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FC93C-F4A8-471D-B3CD-9C1FAE503ED2}">
      <dsp:nvSpPr>
        <dsp:cNvPr id="0" name=""/>
        <dsp:cNvSpPr/>
      </dsp:nvSpPr>
      <dsp:spPr>
        <a:xfrm>
          <a:off x="6545746" y="3082010"/>
          <a:ext cx="159572" cy="489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356"/>
              </a:lnTo>
              <a:lnTo>
                <a:pt x="159572" y="4893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62A79-147C-4F17-89D2-D65D15071DA5}">
      <dsp:nvSpPr>
        <dsp:cNvPr id="0" name=""/>
        <dsp:cNvSpPr/>
      </dsp:nvSpPr>
      <dsp:spPr>
        <a:xfrm>
          <a:off x="3753222" y="2326699"/>
          <a:ext cx="3218051" cy="223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00"/>
              </a:lnTo>
              <a:lnTo>
                <a:pt x="3218051" y="111700"/>
              </a:lnTo>
              <a:lnTo>
                <a:pt x="3218051" y="2234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A37A4-5E78-4460-855E-56F15249D577}">
      <dsp:nvSpPr>
        <dsp:cNvPr id="0" name=""/>
        <dsp:cNvSpPr/>
      </dsp:nvSpPr>
      <dsp:spPr>
        <a:xfrm>
          <a:off x="3753222" y="2326699"/>
          <a:ext cx="1930831" cy="223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00"/>
              </a:lnTo>
              <a:lnTo>
                <a:pt x="1930831" y="111700"/>
              </a:lnTo>
              <a:lnTo>
                <a:pt x="1930831" y="2234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16AF3-BCEC-4EB2-B4AA-08B3F53ADD6B}">
      <dsp:nvSpPr>
        <dsp:cNvPr id="0" name=""/>
        <dsp:cNvSpPr/>
      </dsp:nvSpPr>
      <dsp:spPr>
        <a:xfrm>
          <a:off x="3753222" y="2326699"/>
          <a:ext cx="643610" cy="223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00"/>
              </a:lnTo>
              <a:lnTo>
                <a:pt x="643610" y="111700"/>
              </a:lnTo>
              <a:lnTo>
                <a:pt x="643610" y="2234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6EE08-095B-4B48-A489-E3B293F7C2E1}">
      <dsp:nvSpPr>
        <dsp:cNvPr id="0" name=""/>
        <dsp:cNvSpPr/>
      </dsp:nvSpPr>
      <dsp:spPr>
        <a:xfrm>
          <a:off x="2684084" y="3082010"/>
          <a:ext cx="159572" cy="489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356"/>
              </a:lnTo>
              <a:lnTo>
                <a:pt x="159572" y="4893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EF9E0-894A-4F7F-B695-D6C187C936B1}">
      <dsp:nvSpPr>
        <dsp:cNvPr id="0" name=""/>
        <dsp:cNvSpPr/>
      </dsp:nvSpPr>
      <dsp:spPr>
        <a:xfrm>
          <a:off x="3109612" y="2326699"/>
          <a:ext cx="643610" cy="223401"/>
        </a:xfrm>
        <a:custGeom>
          <a:avLst/>
          <a:gdLst/>
          <a:ahLst/>
          <a:cxnLst/>
          <a:rect l="0" t="0" r="0" b="0"/>
          <a:pathLst>
            <a:path>
              <a:moveTo>
                <a:pt x="643610" y="0"/>
              </a:moveTo>
              <a:lnTo>
                <a:pt x="643610" y="111700"/>
              </a:lnTo>
              <a:lnTo>
                <a:pt x="0" y="111700"/>
              </a:lnTo>
              <a:lnTo>
                <a:pt x="0" y="2234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30882-588D-43F5-B491-C43CBF58F347}">
      <dsp:nvSpPr>
        <dsp:cNvPr id="0" name=""/>
        <dsp:cNvSpPr/>
      </dsp:nvSpPr>
      <dsp:spPr>
        <a:xfrm>
          <a:off x="1396864" y="3082010"/>
          <a:ext cx="159572" cy="489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356"/>
              </a:lnTo>
              <a:lnTo>
                <a:pt x="159572" y="4893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442C1-3894-426F-93C1-1BA22B539967}">
      <dsp:nvSpPr>
        <dsp:cNvPr id="0" name=""/>
        <dsp:cNvSpPr/>
      </dsp:nvSpPr>
      <dsp:spPr>
        <a:xfrm>
          <a:off x="1822391" y="2326699"/>
          <a:ext cx="1930831" cy="223401"/>
        </a:xfrm>
        <a:custGeom>
          <a:avLst/>
          <a:gdLst/>
          <a:ahLst/>
          <a:cxnLst/>
          <a:rect l="0" t="0" r="0" b="0"/>
          <a:pathLst>
            <a:path>
              <a:moveTo>
                <a:pt x="1930831" y="0"/>
              </a:moveTo>
              <a:lnTo>
                <a:pt x="1930831" y="111700"/>
              </a:lnTo>
              <a:lnTo>
                <a:pt x="0" y="111700"/>
              </a:lnTo>
              <a:lnTo>
                <a:pt x="0" y="2234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07506-4533-4377-AAFE-6B89A9CDCA38}">
      <dsp:nvSpPr>
        <dsp:cNvPr id="0" name=""/>
        <dsp:cNvSpPr/>
      </dsp:nvSpPr>
      <dsp:spPr>
        <a:xfrm>
          <a:off x="535170" y="2326699"/>
          <a:ext cx="3218051" cy="223401"/>
        </a:xfrm>
        <a:custGeom>
          <a:avLst/>
          <a:gdLst/>
          <a:ahLst/>
          <a:cxnLst/>
          <a:rect l="0" t="0" r="0" b="0"/>
          <a:pathLst>
            <a:path>
              <a:moveTo>
                <a:pt x="3218051" y="0"/>
              </a:moveTo>
              <a:lnTo>
                <a:pt x="3218051" y="111700"/>
              </a:lnTo>
              <a:lnTo>
                <a:pt x="0" y="111700"/>
              </a:lnTo>
              <a:lnTo>
                <a:pt x="0" y="2234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71066-61A0-413A-9A67-A7C6461500C9}">
      <dsp:nvSpPr>
        <dsp:cNvPr id="0" name=""/>
        <dsp:cNvSpPr/>
      </dsp:nvSpPr>
      <dsp:spPr>
        <a:xfrm>
          <a:off x="3707502" y="1571387"/>
          <a:ext cx="91440" cy="223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40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8777C-89AC-4BA8-B1FF-866B673F152D}">
      <dsp:nvSpPr>
        <dsp:cNvPr id="0" name=""/>
        <dsp:cNvSpPr/>
      </dsp:nvSpPr>
      <dsp:spPr>
        <a:xfrm>
          <a:off x="3221313" y="1039478"/>
          <a:ext cx="1063818" cy="53190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 smtClean="0"/>
            <a:t>Camera</a:t>
          </a:r>
          <a:endParaRPr lang="en-GB" sz="1400" kern="1200" dirty="0"/>
        </a:p>
      </dsp:txBody>
      <dsp:txXfrm>
        <a:off x="3221313" y="1039478"/>
        <a:ext cx="1063818" cy="531909"/>
      </dsp:txXfrm>
    </dsp:sp>
    <dsp:sp modelId="{5359151D-1BA2-4533-8DE2-7A4E5126FBCE}">
      <dsp:nvSpPr>
        <dsp:cNvPr id="0" name=""/>
        <dsp:cNvSpPr/>
      </dsp:nvSpPr>
      <dsp:spPr>
        <a:xfrm>
          <a:off x="3221313" y="1794789"/>
          <a:ext cx="1063818" cy="53190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NDROI</a:t>
          </a:r>
          <a:endParaRPr lang="en-GB" sz="1400" kern="1200" dirty="0"/>
        </a:p>
      </dsp:txBody>
      <dsp:txXfrm>
        <a:off x="3221313" y="1794789"/>
        <a:ext cx="1063818" cy="531909"/>
      </dsp:txXfrm>
    </dsp:sp>
    <dsp:sp modelId="{9E8E8780-FEBE-412A-B8C3-BB3E80E91718}">
      <dsp:nvSpPr>
        <dsp:cNvPr id="0" name=""/>
        <dsp:cNvSpPr/>
      </dsp:nvSpPr>
      <dsp:spPr>
        <a:xfrm>
          <a:off x="3261" y="2550100"/>
          <a:ext cx="1063818" cy="5319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 err="1" smtClean="0"/>
            <a:t>NDStats</a:t>
          </a:r>
          <a:endParaRPr lang="en-GB" sz="1400" kern="1200" dirty="0"/>
        </a:p>
      </dsp:txBody>
      <dsp:txXfrm>
        <a:off x="3261" y="2550100"/>
        <a:ext cx="1063818" cy="531909"/>
      </dsp:txXfrm>
    </dsp:sp>
    <dsp:sp modelId="{55E5D1F9-68FD-4F5C-8F0F-EEB03A444B1A}">
      <dsp:nvSpPr>
        <dsp:cNvPr id="0" name=""/>
        <dsp:cNvSpPr/>
      </dsp:nvSpPr>
      <dsp:spPr>
        <a:xfrm>
          <a:off x="1290482" y="2550100"/>
          <a:ext cx="1063818" cy="5319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 smtClean="0"/>
            <a:t>NDROI</a:t>
          </a:r>
          <a:endParaRPr lang="en-GB" sz="1400" kern="1200" dirty="0"/>
        </a:p>
      </dsp:txBody>
      <dsp:txXfrm>
        <a:off x="1290482" y="2550100"/>
        <a:ext cx="1063818" cy="531909"/>
      </dsp:txXfrm>
    </dsp:sp>
    <dsp:sp modelId="{0277D975-D5FA-4889-A549-B6283BF584BC}">
      <dsp:nvSpPr>
        <dsp:cNvPr id="0" name=""/>
        <dsp:cNvSpPr/>
      </dsp:nvSpPr>
      <dsp:spPr>
        <a:xfrm>
          <a:off x="1556436" y="3305412"/>
          <a:ext cx="1063818" cy="5319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 err="1" smtClean="0"/>
            <a:t>NDStd</a:t>
          </a:r>
          <a:r>
            <a:rPr lang="en-GB" sz="1400" b="0" i="0" kern="1200" dirty="0" smtClean="0"/>
            <a:t>-Arrays</a:t>
          </a:r>
          <a:endParaRPr lang="en-GB" sz="1400" kern="1200" dirty="0"/>
        </a:p>
      </dsp:txBody>
      <dsp:txXfrm>
        <a:off x="1556436" y="3305412"/>
        <a:ext cx="1063818" cy="531909"/>
      </dsp:txXfrm>
    </dsp:sp>
    <dsp:sp modelId="{6B046239-6BD4-4DED-85BE-86DBF001E13E}">
      <dsp:nvSpPr>
        <dsp:cNvPr id="0" name=""/>
        <dsp:cNvSpPr/>
      </dsp:nvSpPr>
      <dsp:spPr>
        <a:xfrm>
          <a:off x="2577702" y="2550100"/>
          <a:ext cx="1063818" cy="5319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ND-Process</a:t>
          </a:r>
          <a:endParaRPr lang="en-GB" sz="1400" kern="1200" dirty="0"/>
        </a:p>
      </dsp:txBody>
      <dsp:txXfrm>
        <a:off x="2577702" y="2550100"/>
        <a:ext cx="1063818" cy="531909"/>
      </dsp:txXfrm>
    </dsp:sp>
    <dsp:sp modelId="{393CD3CF-B371-4D61-B828-44BD5A6A9796}">
      <dsp:nvSpPr>
        <dsp:cNvPr id="0" name=""/>
        <dsp:cNvSpPr/>
      </dsp:nvSpPr>
      <dsp:spPr>
        <a:xfrm>
          <a:off x="2843657" y="3305412"/>
          <a:ext cx="1063818" cy="5319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 err="1" smtClean="0"/>
            <a:t>ffmpeg</a:t>
          </a:r>
          <a:r>
            <a:rPr lang="en-GB" sz="1400" b="0" i="0" kern="1200" dirty="0" smtClean="0"/>
            <a:t>-Stream</a:t>
          </a:r>
          <a:endParaRPr lang="en-GB" sz="1400" kern="1200" dirty="0"/>
        </a:p>
      </dsp:txBody>
      <dsp:txXfrm>
        <a:off x="2843657" y="3305412"/>
        <a:ext cx="1063818" cy="531909"/>
      </dsp:txXfrm>
    </dsp:sp>
    <dsp:sp modelId="{9A7F4B92-72C3-4A17-B434-A531099CDB7C}">
      <dsp:nvSpPr>
        <dsp:cNvPr id="0" name=""/>
        <dsp:cNvSpPr/>
      </dsp:nvSpPr>
      <dsp:spPr>
        <a:xfrm>
          <a:off x="3864923" y="2550100"/>
          <a:ext cx="1063818" cy="5319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 err="1" smtClean="0"/>
            <a:t>NDFile</a:t>
          </a:r>
          <a:r>
            <a:rPr lang="en-GB" sz="1400" b="0" i="0" kern="1200" dirty="0" smtClean="0"/>
            <a:t>-TIFF</a:t>
          </a:r>
          <a:endParaRPr lang="en-GB" sz="1400" kern="1200" dirty="0"/>
        </a:p>
      </dsp:txBody>
      <dsp:txXfrm>
        <a:off x="3864923" y="2550100"/>
        <a:ext cx="1063818" cy="531909"/>
      </dsp:txXfrm>
    </dsp:sp>
    <dsp:sp modelId="{3C3D7B64-5C8B-40DA-B748-33DB76BC1EF1}">
      <dsp:nvSpPr>
        <dsp:cNvPr id="0" name=""/>
        <dsp:cNvSpPr/>
      </dsp:nvSpPr>
      <dsp:spPr>
        <a:xfrm>
          <a:off x="5152144" y="2550100"/>
          <a:ext cx="1063818" cy="5319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 smtClean="0"/>
            <a:t>NDFile-HDF5</a:t>
          </a:r>
          <a:endParaRPr lang="en-GB" sz="1400" kern="1200" dirty="0"/>
        </a:p>
      </dsp:txBody>
      <dsp:txXfrm>
        <a:off x="5152144" y="2550100"/>
        <a:ext cx="1063818" cy="531909"/>
      </dsp:txXfrm>
    </dsp:sp>
    <dsp:sp modelId="{63DC6F8A-41F6-41C2-A5D7-CE2EAE70849C}">
      <dsp:nvSpPr>
        <dsp:cNvPr id="0" name=""/>
        <dsp:cNvSpPr/>
      </dsp:nvSpPr>
      <dsp:spPr>
        <a:xfrm>
          <a:off x="6439365" y="2550100"/>
          <a:ext cx="1063818" cy="53190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NDROI</a:t>
          </a:r>
          <a:endParaRPr lang="en-GB" sz="1400" kern="1200" dirty="0"/>
        </a:p>
      </dsp:txBody>
      <dsp:txXfrm>
        <a:off x="6439365" y="2550100"/>
        <a:ext cx="1063818" cy="531909"/>
      </dsp:txXfrm>
    </dsp:sp>
    <dsp:sp modelId="{D4F254A4-F95B-4CA2-AF5D-054DEA79E734}">
      <dsp:nvSpPr>
        <dsp:cNvPr id="0" name=""/>
        <dsp:cNvSpPr/>
      </dsp:nvSpPr>
      <dsp:spPr>
        <a:xfrm>
          <a:off x="6705319" y="3305412"/>
          <a:ext cx="1063818" cy="53190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/>
            <a:t>NDStats</a:t>
          </a:r>
          <a:endParaRPr lang="en-GB" sz="1400" kern="1200" dirty="0"/>
        </a:p>
      </dsp:txBody>
      <dsp:txXfrm>
        <a:off x="6705319" y="3305412"/>
        <a:ext cx="1063818" cy="531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4C5DF-A6CF-4CC5-9189-4087018B4A9F}" type="datetimeFigureOut">
              <a:rPr lang="en-GB" smtClean="0"/>
              <a:pPr/>
              <a:t>02/05/2013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F7E79-B140-4A4C-8D40-5D32E47BE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F7E79-B140-4A4C-8D40-5D32E47BE8B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F7E79-B140-4A4C-8D40-5D32E47BE8B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9388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045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AAFC-0BAC-4909-B7DF-58A1FE0A9C9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E6AB975-805A-4C23-B4CF-945CF63B72B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045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9388"/>
            <a:ext cx="1943100" cy="5757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9388"/>
            <a:ext cx="5676900" cy="5757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9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045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Arial" charset="0"/>
                <a:cs typeface="Lucida Sans Unicode" charset="0"/>
              </a:defRPr>
            </a:lvl1pPr>
          </a:lstStyle>
          <a:p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HDF5 and high speed detectors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Nick Rees</a:t>
            </a:r>
          </a:p>
          <a:p>
            <a:r>
              <a:rPr lang="en-GB" dirty="0" smtClean="0"/>
              <a:t>and Frederik Ferner, Greg Matthews, Tina Friedrich, Ulrik Pedersen, Matt Pearson, Jon Thompson, Tom Cobb, Tobias Richter, Mark Basham, Graeme Winter etc....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areaDetector</a:t>
            </a:r>
            <a:r>
              <a:rPr lang="en-GB" dirty="0" smtClean="0"/>
              <a:t> </a:t>
            </a:r>
            <a:r>
              <a:rPr lang="en-GB" dirty="0" err="1" smtClean="0"/>
              <a:t>plugin</a:t>
            </a:r>
            <a:r>
              <a:rPr lang="en-GB" dirty="0" smtClean="0"/>
              <a:t> chain</a:t>
            </a:r>
            <a:endParaRPr lang="en-GB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060450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Thread File Writes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Lustre 1.8</a:t>
            </a:r>
          </a:p>
          <a:p>
            <a:pPr lvl="1"/>
            <a:r>
              <a:rPr lang="en-GB" dirty="0" smtClean="0"/>
              <a:t>115 MB, 1 </a:t>
            </a:r>
            <a:r>
              <a:rPr lang="en-GB" dirty="0" err="1" smtClean="0"/>
              <a:t>GbE</a:t>
            </a:r>
            <a:endParaRPr lang="en-GB" dirty="0" smtClean="0"/>
          </a:p>
          <a:p>
            <a:pPr lvl="1"/>
            <a:r>
              <a:rPr lang="en-GB" dirty="0" smtClean="0"/>
              <a:t>~400 MB/s, 10 </a:t>
            </a:r>
            <a:r>
              <a:rPr lang="en-GB" dirty="0" err="1" smtClean="0"/>
              <a:t>GbE</a:t>
            </a:r>
            <a:r>
              <a:rPr lang="en-GB" dirty="0" smtClean="0"/>
              <a:t> with checksums on</a:t>
            </a:r>
          </a:p>
          <a:p>
            <a:pPr lvl="1"/>
            <a:r>
              <a:rPr lang="en-GB" dirty="0" smtClean="0"/>
              <a:t>~750 MB/s, 10 </a:t>
            </a:r>
            <a:r>
              <a:rPr lang="en-GB" dirty="0" err="1" smtClean="0"/>
              <a:t>GbE</a:t>
            </a:r>
            <a:r>
              <a:rPr lang="en-GB" dirty="0" smtClean="0"/>
              <a:t> with checksums off</a:t>
            </a:r>
          </a:p>
          <a:p>
            <a:pPr lvl="1"/>
            <a:r>
              <a:rPr lang="en-GB" dirty="0" smtClean="0"/>
              <a:t>Reports of ~ 1100 MB/s with IB</a:t>
            </a:r>
          </a:p>
          <a:p>
            <a:pPr lvl="1"/>
            <a:r>
              <a:rPr lang="en-GB" dirty="0" smtClean="0"/>
              <a:t>Client thread saturates 100% of 1 core.</a:t>
            </a:r>
          </a:p>
          <a:p>
            <a:r>
              <a:rPr lang="en-GB" dirty="0" smtClean="0"/>
              <a:t>2.3.0 Servers, 1.8.8 Clients</a:t>
            </a:r>
          </a:p>
          <a:p>
            <a:pPr lvl="1"/>
            <a:r>
              <a:rPr lang="en-GB" dirty="0" smtClean="0"/>
              <a:t>~500 MB/s, 10 </a:t>
            </a:r>
            <a:r>
              <a:rPr lang="en-GB" dirty="0" err="1" smtClean="0"/>
              <a:t>GbE</a:t>
            </a:r>
            <a:r>
              <a:rPr lang="en-GB" dirty="0" smtClean="0"/>
              <a:t> with checksums on</a:t>
            </a:r>
          </a:p>
          <a:p>
            <a:pPr lvl="1"/>
            <a:r>
              <a:rPr lang="en-GB" dirty="0" smtClean="0"/>
              <a:t>~700 MB/s, 10 </a:t>
            </a:r>
            <a:r>
              <a:rPr lang="en-GB" dirty="0" err="1" smtClean="0"/>
              <a:t>GbE</a:t>
            </a:r>
            <a:r>
              <a:rPr lang="en-GB" dirty="0" smtClean="0"/>
              <a:t> with checksums off</a:t>
            </a:r>
          </a:p>
          <a:p>
            <a:r>
              <a:rPr lang="en-GB" dirty="0" smtClean="0"/>
              <a:t>2.3.0 Servers, 2.3.0 Clients</a:t>
            </a:r>
          </a:p>
          <a:p>
            <a:pPr lvl="1"/>
            <a:r>
              <a:rPr lang="en-GB" dirty="0" smtClean="0"/>
              <a:t>~440 MB/s, 10 </a:t>
            </a:r>
            <a:r>
              <a:rPr lang="en-GB" dirty="0" err="1" smtClean="0"/>
              <a:t>GbE</a:t>
            </a:r>
            <a:r>
              <a:rPr lang="en-GB" dirty="0" smtClean="0"/>
              <a:t> (no difference with or without checksums)</a:t>
            </a:r>
          </a:p>
          <a:p>
            <a:pPr lvl="1"/>
            <a:r>
              <a:rPr lang="en-GB" dirty="0" smtClean="0"/>
              <a:t>Big difference when writing less data than the client has RAM.</a:t>
            </a:r>
          </a:p>
          <a:p>
            <a:pPr lvl="1"/>
            <a:r>
              <a:rPr lang="en-GB" dirty="0" smtClean="0"/>
              <a:t>Servers are relatively old by today's standards (Dell 2970).</a:t>
            </a:r>
          </a:p>
          <a:p>
            <a:pPr lvl="1"/>
            <a:r>
              <a:rPr lang="en-GB" dirty="0" smtClean="0"/>
              <a:t>Still see some client thread saturation</a:t>
            </a:r>
          </a:p>
          <a:p>
            <a:r>
              <a:rPr lang="en-GB" dirty="0" smtClean="0"/>
              <a:t>GPFS</a:t>
            </a:r>
          </a:p>
          <a:p>
            <a:pPr lvl="1"/>
            <a:r>
              <a:rPr lang="en-GB" dirty="0" smtClean="0"/>
              <a:t>115 MB/s, 1 </a:t>
            </a:r>
            <a:r>
              <a:rPr lang="en-GB" dirty="0" err="1" smtClean="0"/>
              <a:t>GbE</a:t>
            </a:r>
            <a:endParaRPr lang="en-GB" dirty="0" smtClean="0"/>
          </a:p>
          <a:p>
            <a:pPr lvl="1"/>
            <a:r>
              <a:rPr lang="en-GB" dirty="0" smtClean="0"/>
              <a:t>1150 MB/s, 10 </a:t>
            </a:r>
            <a:r>
              <a:rPr lang="en-GB" dirty="0" err="1" smtClean="0"/>
              <a:t>GbE</a:t>
            </a:r>
            <a:endParaRPr lang="en-GB" dirty="0" smtClean="0"/>
          </a:p>
          <a:p>
            <a:pPr lvl="1"/>
            <a:r>
              <a:rPr lang="en-GB" dirty="0" smtClean="0"/>
              <a:t>2294 MB/s, 2 x 10 </a:t>
            </a:r>
            <a:r>
              <a:rPr lang="en-GB" dirty="0" err="1" smtClean="0"/>
              <a:t>GbE</a:t>
            </a:r>
            <a:endParaRPr lang="en-GB" dirty="0" smtClean="0"/>
          </a:p>
          <a:p>
            <a:pPr lvl="1"/>
            <a:r>
              <a:rPr lang="en-GB" dirty="0" smtClean="0"/>
              <a:t>2100 MB/s, QDR IB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more numbers...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Aggregate file system throughputs:</a:t>
            </a:r>
          </a:p>
          <a:p>
            <a:pPr lvl="1"/>
            <a:r>
              <a:rPr lang="en-GB" dirty="0" smtClean="0"/>
              <a:t>First Diamond Lustre system: ~3 GB/sec</a:t>
            </a:r>
          </a:p>
          <a:p>
            <a:pPr lvl="1"/>
            <a:r>
              <a:rPr lang="en-GB" dirty="0" smtClean="0"/>
              <a:t>Second Diamond Lustre system: ~5-6 GB/sec</a:t>
            </a:r>
          </a:p>
          <a:p>
            <a:pPr lvl="1"/>
            <a:r>
              <a:rPr lang="en-GB" dirty="0" smtClean="0"/>
              <a:t>New Diamond GPFS system: &gt; 20 GB/sec</a:t>
            </a:r>
          </a:p>
          <a:p>
            <a:r>
              <a:rPr lang="en-GB" dirty="0" smtClean="0"/>
              <a:t>Compression:</a:t>
            </a:r>
          </a:p>
          <a:p>
            <a:pPr lvl="1"/>
            <a:r>
              <a:rPr lang="en-GB" dirty="0" err="1" smtClean="0"/>
              <a:t>Dectris</a:t>
            </a:r>
            <a:r>
              <a:rPr lang="en-GB" dirty="0" smtClean="0"/>
              <a:t> proposing LZ4</a:t>
            </a:r>
          </a:p>
          <a:p>
            <a:pPr lvl="2"/>
            <a:r>
              <a:rPr lang="en-GB" dirty="0" smtClean="0"/>
              <a:t>1.3 GB/sec/thread compression</a:t>
            </a:r>
          </a:p>
          <a:p>
            <a:pPr lvl="2"/>
            <a:r>
              <a:rPr lang="en-GB" dirty="0" smtClean="0"/>
              <a:t>Diffraction compression: 30-60x</a:t>
            </a:r>
          </a:p>
          <a:p>
            <a:pPr lvl="2"/>
            <a:r>
              <a:rPr lang="en-GB" dirty="0" err="1" smtClean="0"/>
              <a:t>BioSAXS</a:t>
            </a:r>
            <a:r>
              <a:rPr lang="en-GB" dirty="0" smtClean="0"/>
              <a:t> compression: ~100x</a:t>
            </a:r>
          </a:p>
          <a:p>
            <a:pPr lvl="2"/>
            <a:r>
              <a:rPr lang="en-GB" dirty="0" smtClean="0"/>
              <a:t>Imaging compression: negligible...</a:t>
            </a:r>
          </a:p>
          <a:p>
            <a:pPr lvl="1"/>
            <a:r>
              <a:rPr lang="en-GB" dirty="0" smtClean="0"/>
              <a:t>However, in library HDF5 compression has a maximum throughput of ~500 MB/sec (for No-Op compression).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HDF5 Developments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HDF5 pros and cons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Pros:</a:t>
            </a:r>
          </a:p>
          <a:p>
            <a:pPr lvl="1"/>
            <a:r>
              <a:rPr lang="en-GB" dirty="0" smtClean="0"/>
              <a:t>Extremely solid data model</a:t>
            </a:r>
          </a:p>
          <a:p>
            <a:pPr lvl="1"/>
            <a:r>
              <a:rPr lang="en-GB" dirty="0" smtClean="0"/>
              <a:t>Very high performance for simple data streaming.</a:t>
            </a:r>
          </a:p>
          <a:p>
            <a:pPr lvl="1"/>
            <a:r>
              <a:rPr lang="en-GB" dirty="0" smtClean="0"/>
              <a:t>A large number of features for high performance computing.</a:t>
            </a:r>
          </a:p>
          <a:p>
            <a:pPr lvl="1"/>
            <a:r>
              <a:rPr lang="en-GB" dirty="0" smtClean="0"/>
              <a:t>Widely used, de facto standard.</a:t>
            </a:r>
          </a:p>
          <a:p>
            <a:pPr lvl="1"/>
            <a:r>
              <a:rPr lang="en-GB" dirty="0" smtClean="0"/>
              <a:t>Extremely good support company – </a:t>
            </a:r>
            <a:r>
              <a:rPr lang="en-GB" dirty="0" err="1" smtClean="0"/>
              <a:t>Dectris</a:t>
            </a:r>
            <a:r>
              <a:rPr lang="en-GB" dirty="0" smtClean="0"/>
              <a:t> commented that The HDF Group was one of the best companies they had ever dealt with.</a:t>
            </a:r>
          </a:p>
          <a:p>
            <a:pPr lvl="1"/>
            <a:r>
              <a:rPr lang="en-GB" dirty="0" smtClean="0"/>
              <a:t>Large user community.</a:t>
            </a:r>
          </a:p>
          <a:p>
            <a:r>
              <a:rPr lang="en-GB" dirty="0" smtClean="0"/>
              <a:t>Cons</a:t>
            </a:r>
          </a:p>
          <a:p>
            <a:pPr lvl="1"/>
            <a:r>
              <a:rPr lang="en-GB" dirty="0" smtClean="0"/>
              <a:t>Non re-entrant, with a global library lock.</a:t>
            </a:r>
          </a:p>
          <a:p>
            <a:pPr lvl="1"/>
            <a:r>
              <a:rPr lang="en-GB" dirty="0" smtClean="0"/>
              <a:t>In-library data compression filters have a performance hit.</a:t>
            </a:r>
          </a:p>
          <a:p>
            <a:pPr lvl="1"/>
            <a:r>
              <a:rPr lang="en-GB" dirty="0" smtClean="0"/>
              <a:t>Files cannot be read an written simultaneously (yet).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HDF5 Data Files</a:t>
            </a:r>
            <a:endParaRPr lang="en-GB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EPICS and GDA both need to write the data file.</a:t>
            </a:r>
          </a:p>
          <a:p>
            <a:r>
              <a:rPr lang="en-GB" dirty="0" smtClean="0"/>
              <a:t>We use HDF5 links to create one logical file from multiple real files.</a:t>
            </a:r>
          </a:p>
          <a:p>
            <a:pPr lvl="1"/>
            <a:r>
              <a:rPr lang="en-GB" dirty="0" smtClean="0"/>
              <a:t>Avoids file contention issues.</a:t>
            </a:r>
          </a:p>
          <a:p>
            <a:pPr lvl="1"/>
            <a:r>
              <a:rPr lang="en-GB" dirty="0" smtClean="0"/>
              <a:t>Allows detector files to be highly optimised for performance.</a:t>
            </a:r>
          </a:p>
          <a:p>
            <a:r>
              <a:rPr lang="en-GB" dirty="0" smtClean="0"/>
              <a:t>The header data is written directly by GDA.</a:t>
            </a:r>
          </a:p>
          <a:p>
            <a:r>
              <a:rPr lang="en-GB" dirty="0" smtClean="0"/>
              <a:t>The detector data is written using EPICS HDF5 area detector </a:t>
            </a:r>
            <a:r>
              <a:rPr lang="en-GB" dirty="0" err="1" smtClean="0"/>
              <a:t>plugin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February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30E5212C-0D1F-4266-AE78-6380148A765F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2" name="Flowchart: Process 21"/>
          <p:cNvSpPr/>
          <p:nvPr/>
        </p:nvSpPr>
        <p:spPr>
          <a:xfrm>
            <a:off x="5004048" y="1772816"/>
            <a:ext cx="936104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GDA</a:t>
            </a:r>
            <a:endParaRPr lang="en-GB" dirty="0"/>
          </a:p>
        </p:txBody>
      </p:sp>
      <p:sp>
        <p:nvSpPr>
          <p:cNvPr id="23" name="Flowchart: Process 22"/>
          <p:cNvSpPr/>
          <p:nvPr/>
        </p:nvSpPr>
        <p:spPr>
          <a:xfrm>
            <a:off x="7236296" y="1772816"/>
            <a:ext cx="936104" cy="792088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EPICS</a:t>
            </a: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6948264" y="5373216"/>
            <a:ext cx="172819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Detector Data .hdf5 file</a:t>
            </a:r>
            <a:endParaRPr lang="en-GB" dirty="0"/>
          </a:p>
        </p:txBody>
      </p:sp>
      <p:sp>
        <p:nvSpPr>
          <p:cNvPr id="28" name="Right Arrow 27"/>
          <p:cNvSpPr/>
          <p:nvPr/>
        </p:nvSpPr>
        <p:spPr>
          <a:xfrm rot="3144545">
            <a:off x="5663657" y="4664201"/>
            <a:ext cx="1511499" cy="35296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HDF5 link</a:t>
            </a:r>
            <a:endParaRPr lang="en-GB" dirty="0"/>
          </a:p>
        </p:txBody>
      </p:sp>
      <p:sp>
        <p:nvSpPr>
          <p:cNvPr id="30" name="Right Arrow 29"/>
          <p:cNvSpPr/>
          <p:nvPr/>
        </p:nvSpPr>
        <p:spPr>
          <a:xfrm rot="1811175">
            <a:off x="6286448" y="3929085"/>
            <a:ext cx="1511499" cy="35296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HDF5 link</a:t>
            </a:r>
            <a:endParaRPr lang="en-GB" dirty="0"/>
          </a:p>
        </p:txBody>
      </p:sp>
      <p:sp>
        <p:nvSpPr>
          <p:cNvPr id="31" name="Down Arrow 30"/>
          <p:cNvSpPr/>
          <p:nvPr/>
        </p:nvSpPr>
        <p:spPr>
          <a:xfrm>
            <a:off x="7668344" y="2636912"/>
            <a:ext cx="216024" cy="18002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6948264" y="4509120"/>
            <a:ext cx="172819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Detector Data .hdf5 file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4644008" y="3356992"/>
            <a:ext cx="172819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Header Data .</a:t>
            </a:r>
            <a:r>
              <a:rPr lang="en-GB" dirty="0" err="1" smtClean="0"/>
              <a:t>nxs</a:t>
            </a:r>
            <a:r>
              <a:rPr lang="en-GB" dirty="0" smtClean="0"/>
              <a:t> file</a:t>
            </a:r>
            <a:endParaRPr lang="en-GB" dirty="0"/>
          </a:p>
        </p:txBody>
      </p:sp>
      <p:sp>
        <p:nvSpPr>
          <p:cNvPr id="32" name="Down Arrow 31"/>
          <p:cNvSpPr/>
          <p:nvPr/>
        </p:nvSpPr>
        <p:spPr>
          <a:xfrm>
            <a:off x="5364088" y="2636912"/>
            <a:ext cx="216024" cy="6480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"/>
          <p:cNvSpPr/>
          <p:nvPr/>
        </p:nvSpPr>
        <p:spPr>
          <a:xfrm>
            <a:off x="5436096" y="4077072"/>
            <a:ext cx="2232248" cy="576064"/>
          </a:xfrm>
          <a:custGeom>
            <a:avLst/>
            <a:gdLst>
              <a:gd name="connsiteX0" fmla="*/ 0 w 2514600"/>
              <a:gd name="connsiteY0" fmla="*/ 838200 h 838200"/>
              <a:gd name="connsiteX1" fmla="*/ 857250 w 2514600"/>
              <a:gd name="connsiteY1" fmla="*/ 0 h 838200"/>
              <a:gd name="connsiteX2" fmla="*/ 2514600 w 2514600"/>
              <a:gd name="connsiteY2" fmla="*/ 0 h 838200"/>
              <a:gd name="connsiteX3" fmla="*/ 1685925 w 2514600"/>
              <a:gd name="connsiteY3" fmla="*/ 838200 h 838200"/>
              <a:gd name="connsiteX4" fmla="*/ 0 w 2514600"/>
              <a:gd name="connsiteY4" fmla="*/ 838200 h 838200"/>
              <a:gd name="connsiteX0" fmla="*/ 0 w 2514600"/>
              <a:gd name="connsiteY0" fmla="*/ 851520 h 851520"/>
              <a:gd name="connsiteX1" fmla="*/ 642392 w 2514600"/>
              <a:gd name="connsiteY1" fmla="*/ 0 h 851520"/>
              <a:gd name="connsiteX2" fmla="*/ 2514600 w 2514600"/>
              <a:gd name="connsiteY2" fmla="*/ 13320 h 851520"/>
              <a:gd name="connsiteX3" fmla="*/ 1685925 w 2514600"/>
              <a:gd name="connsiteY3" fmla="*/ 851520 h 851520"/>
              <a:gd name="connsiteX4" fmla="*/ 0 w 2514600"/>
              <a:gd name="connsiteY4" fmla="*/ 851520 h 851520"/>
              <a:gd name="connsiteX0" fmla="*/ 0 w 2520280"/>
              <a:gd name="connsiteY0" fmla="*/ 648072 h 851520"/>
              <a:gd name="connsiteX1" fmla="*/ 648072 w 2520280"/>
              <a:gd name="connsiteY1" fmla="*/ 0 h 851520"/>
              <a:gd name="connsiteX2" fmla="*/ 2520280 w 2520280"/>
              <a:gd name="connsiteY2" fmla="*/ 13320 h 851520"/>
              <a:gd name="connsiteX3" fmla="*/ 1691605 w 2520280"/>
              <a:gd name="connsiteY3" fmla="*/ 851520 h 851520"/>
              <a:gd name="connsiteX4" fmla="*/ 0 w 2520280"/>
              <a:gd name="connsiteY4" fmla="*/ 648072 h 851520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872208 w 2520280"/>
              <a:gd name="connsiteY3" fmla="*/ 648072 h 720080"/>
              <a:gd name="connsiteX4" fmla="*/ 0 w 2520280"/>
              <a:gd name="connsiteY4" fmla="*/ 720080 h 720080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656184 w 2520280"/>
              <a:gd name="connsiteY3" fmla="*/ 720080 h 720080"/>
              <a:gd name="connsiteX4" fmla="*/ 0 w 2520280"/>
              <a:gd name="connsiteY4" fmla="*/ 720080 h 720080"/>
              <a:gd name="connsiteX0" fmla="*/ 0 w 2232248"/>
              <a:gd name="connsiteY0" fmla="*/ 720080 h 720080"/>
              <a:gd name="connsiteX1" fmla="*/ 648072 w 2232248"/>
              <a:gd name="connsiteY1" fmla="*/ 0 h 720080"/>
              <a:gd name="connsiteX2" fmla="*/ 2232248 w 2232248"/>
              <a:gd name="connsiteY2" fmla="*/ 144016 h 720080"/>
              <a:gd name="connsiteX3" fmla="*/ 1656184 w 2232248"/>
              <a:gd name="connsiteY3" fmla="*/ 720080 h 720080"/>
              <a:gd name="connsiteX4" fmla="*/ 0 w 2232248"/>
              <a:gd name="connsiteY4" fmla="*/ 720080 h 720080"/>
              <a:gd name="connsiteX0" fmla="*/ 0 w 2232248"/>
              <a:gd name="connsiteY0" fmla="*/ 576064 h 576064"/>
              <a:gd name="connsiteX1" fmla="*/ 576064 w 2232248"/>
              <a:gd name="connsiteY1" fmla="*/ 0 h 576064"/>
              <a:gd name="connsiteX2" fmla="*/ 2232248 w 2232248"/>
              <a:gd name="connsiteY2" fmla="*/ 0 h 576064"/>
              <a:gd name="connsiteX3" fmla="*/ 1656184 w 2232248"/>
              <a:gd name="connsiteY3" fmla="*/ 57606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0"/>
                </a:lnTo>
                <a:lnTo>
                  <a:pt x="2232248" y="0"/>
                </a:lnTo>
                <a:lnTo>
                  <a:pt x="1656184" y="576064"/>
                </a:lnTo>
                <a:lnTo>
                  <a:pt x="0" y="576064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436096" y="3789040"/>
            <a:ext cx="2232248" cy="576064"/>
          </a:xfrm>
          <a:custGeom>
            <a:avLst/>
            <a:gdLst>
              <a:gd name="connsiteX0" fmla="*/ 0 w 2514600"/>
              <a:gd name="connsiteY0" fmla="*/ 838200 h 838200"/>
              <a:gd name="connsiteX1" fmla="*/ 857250 w 2514600"/>
              <a:gd name="connsiteY1" fmla="*/ 0 h 838200"/>
              <a:gd name="connsiteX2" fmla="*/ 2514600 w 2514600"/>
              <a:gd name="connsiteY2" fmla="*/ 0 h 838200"/>
              <a:gd name="connsiteX3" fmla="*/ 1685925 w 2514600"/>
              <a:gd name="connsiteY3" fmla="*/ 838200 h 838200"/>
              <a:gd name="connsiteX4" fmla="*/ 0 w 2514600"/>
              <a:gd name="connsiteY4" fmla="*/ 838200 h 838200"/>
              <a:gd name="connsiteX0" fmla="*/ 0 w 2514600"/>
              <a:gd name="connsiteY0" fmla="*/ 851520 h 851520"/>
              <a:gd name="connsiteX1" fmla="*/ 642392 w 2514600"/>
              <a:gd name="connsiteY1" fmla="*/ 0 h 851520"/>
              <a:gd name="connsiteX2" fmla="*/ 2514600 w 2514600"/>
              <a:gd name="connsiteY2" fmla="*/ 13320 h 851520"/>
              <a:gd name="connsiteX3" fmla="*/ 1685925 w 2514600"/>
              <a:gd name="connsiteY3" fmla="*/ 851520 h 851520"/>
              <a:gd name="connsiteX4" fmla="*/ 0 w 2514600"/>
              <a:gd name="connsiteY4" fmla="*/ 851520 h 851520"/>
              <a:gd name="connsiteX0" fmla="*/ 0 w 2520280"/>
              <a:gd name="connsiteY0" fmla="*/ 648072 h 851520"/>
              <a:gd name="connsiteX1" fmla="*/ 648072 w 2520280"/>
              <a:gd name="connsiteY1" fmla="*/ 0 h 851520"/>
              <a:gd name="connsiteX2" fmla="*/ 2520280 w 2520280"/>
              <a:gd name="connsiteY2" fmla="*/ 13320 h 851520"/>
              <a:gd name="connsiteX3" fmla="*/ 1691605 w 2520280"/>
              <a:gd name="connsiteY3" fmla="*/ 851520 h 851520"/>
              <a:gd name="connsiteX4" fmla="*/ 0 w 2520280"/>
              <a:gd name="connsiteY4" fmla="*/ 648072 h 851520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872208 w 2520280"/>
              <a:gd name="connsiteY3" fmla="*/ 648072 h 720080"/>
              <a:gd name="connsiteX4" fmla="*/ 0 w 2520280"/>
              <a:gd name="connsiteY4" fmla="*/ 720080 h 720080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656184 w 2520280"/>
              <a:gd name="connsiteY3" fmla="*/ 720080 h 720080"/>
              <a:gd name="connsiteX4" fmla="*/ 0 w 2520280"/>
              <a:gd name="connsiteY4" fmla="*/ 720080 h 720080"/>
              <a:gd name="connsiteX0" fmla="*/ 0 w 2232248"/>
              <a:gd name="connsiteY0" fmla="*/ 720080 h 720080"/>
              <a:gd name="connsiteX1" fmla="*/ 648072 w 2232248"/>
              <a:gd name="connsiteY1" fmla="*/ 0 h 720080"/>
              <a:gd name="connsiteX2" fmla="*/ 2232248 w 2232248"/>
              <a:gd name="connsiteY2" fmla="*/ 144016 h 720080"/>
              <a:gd name="connsiteX3" fmla="*/ 1656184 w 2232248"/>
              <a:gd name="connsiteY3" fmla="*/ 720080 h 720080"/>
              <a:gd name="connsiteX4" fmla="*/ 0 w 2232248"/>
              <a:gd name="connsiteY4" fmla="*/ 720080 h 720080"/>
              <a:gd name="connsiteX0" fmla="*/ 0 w 2232248"/>
              <a:gd name="connsiteY0" fmla="*/ 576064 h 576064"/>
              <a:gd name="connsiteX1" fmla="*/ 576064 w 2232248"/>
              <a:gd name="connsiteY1" fmla="*/ 0 h 576064"/>
              <a:gd name="connsiteX2" fmla="*/ 2232248 w 2232248"/>
              <a:gd name="connsiteY2" fmla="*/ 0 h 576064"/>
              <a:gd name="connsiteX3" fmla="*/ 1656184 w 2232248"/>
              <a:gd name="connsiteY3" fmla="*/ 57606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0"/>
                </a:lnTo>
                <a:lnTo>
                  <a:pt x="2232248" y="0"/>
                </a:lnTo>
                <a:lnTo>
                  <a:pt x="1656184" y="576064"/>
                </a:lnTo>
                <a:lnTo>
                  <a:pt x="0" y="576064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5436096" y="3429000"/>
            <a:ext cx="2232248" cy="576064"/>
          </a:xfrm>
          <a:custGeom>
            <a:avLst/>
            <a:gdLst>
              <a:gd name="connsiteX0" fmla="*/ 0 w 2514600"/>
              <a:gd name="connsiteY0" fmla="*/ 838200 h 838200"/>
              <a:gd name="connsiteX1" fmla="*/ 857250 w 2514600"/>
              <a:gd name="connsiteY1" fmla="*/ 0 h 838200"/>
              <a:gd name="connsiteX2" fmla="*/ 2514600 w 2514600"/>
              <a:gd name="connsiteY2" fmla="*/ 0 h 838200"/>
              <a:gd name="connsiteX3" fmla="*/ 1685925 w 2514600"/>
              <a:gd name="connsiteY3" fmla="*/ 838200 h 838200"/>
              <a:gd name="connsiteX4" fmla="*/ 0 w 2514600"/>
              <a:gd name="connsiteY4" fmla="*/ 838200 h 838200"/>
              <a:gd name="connsiteX0" fmla="*/ 0 w 2514600"/>
              <a:gd name="connsiteY0" fmla="*/ 851520 h 851520"/>
              <a:gd name="connsiteX1" fmla="*/ 642392 w 2514600"/>
              <a:gd name="connsiteY1" fmla="*/ 0 h 851520"/>
              <a:gd name="connsiteX2" fmla="*/ 2514600 w 2514600"/>
              <a:gd name="connsiteY2" fmla="*/ 13320 h 851520"/>
              <a:gd name="connsiteX3" fmla="*/ 1685925 w 2514600"/>
              <a:gd name="connsiteY3" fmla="*/ 851520 h 851520"/>
              <a:gd name="connsiteX4" fmla="*/ 0 w 2514600"/>
              <a:gd name="connsiteY4" fmla="*/ 851520 h 851520"/>
              <a:gd name="connsiteX0" fmla="*/ 0 w 2520280"/>
              <a:gd name="connsiteY0" fmla="*/ 648072 h 851520"/>
              <a:gd name="connsiteX1" fmla="*/ 648072 w 2520280"/>
              <a:gd name="connsiteY1" fmla="*/ 0 h 851520"/>
              <a:gd name="connsiteX2" fmla="*/ 2520280 w 2520280"/>
              <a:gd name="connsiteY2" fmla="*/ 13320 h 851520"/>
              <a:gd name="connsiteX3" fmla="*/ 1691605 w 2520280"/>
              <a:gd name="connsiteY3" fmla="*/ 851520 h 851520"/>
              <a:gd name="connsiteX4" fmla="*/ 0 w 2520280"/>
              <a:gd name="connsiteY4" fmla="*/ 648072 h 851520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872208 w 2520280"/>
              <a:gd name="connsiteY3" fmla="*/ 648072 h 720080"/>
              <a:gd name="connsiteX4" fmla="*/ 0 w 2520280"/>
              <a:gd name="connsiteY4" fmla="*/ 720080 h 720080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656184 w 2520280"/>
              <a:gd name="connsiteY3" fmla="*/ 720080 h 720080"/>
              <a:gd name="connsiteX4" fmla="*/ 0 w 2520280"/>
              <a:gd name="connsiteY4" fmla="*/ 720080 h 720080"/>
              <a:gd name="connsiteX0" fmla="*/ 0 w 2232248"/>
              <a:gd name="connsiteY0" fmla="*/ 720080 h 720080"/>
              <a:gd name="connsiteX1" fmla="*/ 648072 w 2232248"/>
              <a:gd name="connsiteY1" fmla="*/ 0 h 720080"/>
              <a:gd name="connsiteX2" fmla="*/ 2232248 w 2232248"/>
              <a:gd name="connsiteY2" fmla="*/ 144016 h 720080"/>
              <a:gd name="connsiteX3" fmla="*/ 1656184 w 2232248"/>
              <a:gd name="connsiteY3" fmla="*/ 720080 h 720080"/>
              <a:gd name="connsiteX4" fmla="*/ 0 w 2232248"/>
              <a:gd name="connsiteY4" fmla="*/ 720080 h 720080"/>
              <a:gd name="connsiteX0" fmla="*/ 0 w 2232248"/>
              <a:gd name="connsiteY0" fmla="*/ 576064 h 576064"/>
              <a:gd name="connsiteX1" fmla="*/ 576064 w 2232248"/>
              <a:gd name="connsiteY1" fmla="*/ 0 h 576064"/>
              <a:gd name="connsiteX2" fmla="*/ 2232248 w 2232248"/>
              <a:gd name="connsiteY2" fmla="*/ 0 h 576064"/>
              <a:gd name="connsiteX3" fmla="*/ 1656184 w 2232248"/>
              <a:gd name="connsiteY3" fmla="*/ 57606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0"/>
                </a:lnTo>
                <a:lnTo>
                  <a:pt x="2232248" y="0"/>
                </a:lnTo>
                <a:lnTo>
                  <a:pt x="1656184" y="576064"/>
                </a:lnTo>
                <a:lnTo>
                  <a:pt x="0" y="576064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5436096" y="3068960"/>
            <a:ext cx="2232248" cy="576064"/>
          </a:xfrm>
          <a:custGeom>
            <a:avLst/>
            <a:gdLst>
              <a:gd name="connsiteX0" fmla="*/ 0 w 2514600"/>
              <a:gd name="connsiteY0" fmla="*/ 838200 h 838200"/>
              <a:gd name="connsiteX1" fmla="*/ 857250 w 2514600"/>
              <a:gd name="connsiteY1" fmla="*/ 0 h 838200"/>
              <a:gd name="connsiteX2" fmla="*/ 2514600 w 2514600"/>
              <a:gd name="connsiteY2" fmla="*/ 0 h 838200"/>
              <a:gd name="connsiteX3" fmla="*/ 1685925 w 2514600"/>
              <a:gd name="connsiteY3" fmla="*/ 838200 h 838200"/>
              <a:gd name="connsiteX4" fmla="*/ 0 w 2514600"/>
              <a:gd name="connsiteY4" fmla="*/ 838200 h 838200"/>
              <a:gd name="connsiteX0" fmla="*/ 0 w 2514600"/>
              <a:gd name="connsiteY0" fmla="*/ 851520 h 851520"/>
              <a:gd name="connsiteX1" fmla="*/ 642392 w 2514600"/>
              <a:gd name="connsiteY1" fmla="*/ 0 h 851520"/>
              <a:gd name="connsiteX2" fmla="*/ 2514600 w 2514600"/>
              <a:gd name="connsiteY2" fmla="*/ 13320 h 851520"/>
              <a:gd name="connsiteX3" fmla="*/ 1685925 w 2514600"/>
              <a:gd name="connsiteY3" fmla="*/ 851520 h 851520"/>
              <a:gd name="connsiteX4" fmla="*/ 0 w 2514600"/>
              <a:gd name="connsiteY4" fmla="*/ 851520 h 851520"/>
              <a:gd name="connsiteX0" fmla="*/ 0 w 2520280"/>
              <a:gd name="connsiteY0" fmla="*/ 648072 h 851520"/>
              <a:gd name="connsiteX1" fmla="*/ 648072 w 2520280"/>
              <a:gd name="connsiteY1" fmla="*/ 0 h 851520"/>
              <a:gd name="connsiteX2" fmla="*/ 2520280 w 2520280"/>
              <a:gd name="connsiteY2" fmla="*/ 13320 h 851520"/>
              <a:gd name="connsiteX3" fmla="*/ 1691605 w 2520280"/>
              <a:gd name="connsiteY3" fmla="*/ 851520 h 851520"/>
              <a:gd name="connsiteX4" fmla="*/ 0 w 2520280"/>
              <a:gd name="connsiteY4" fmla="*/ 648072 h 851520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872208 w 2520280"/>
              <a:gd name="connsiteY3" fmla="*/ 648072 h 720080"/>
              <a:gd name="connsiteX4" fmla="*/ 0 w 2520280"/>
              <a:gd name="connsiteY4" fmla="*/ 720080 h 720080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656184 w 2520280"/>
              <a:gd name="connsiteY3" fmla="*/ 720080 h 720080"/>
              <a:gd name="connsiteX4" fmla="*/ 0 w 2520280"/>
              <a:gd name="connsiteY4" fmla="*/ 720080 h 720080"/>
              <a:gd name="connsiteX0" fmla="*/ 0 w 2232248"/>
              <a:gd name="connsiteY0" fmla="*/ 720080 h 720080"/>
              <a:gd name="connsiteX1" fmla="*/ 648072 w 2232248"/>
              <a:gd name="connsiteY1" fmla="*/ 0 h 720080"/>
              <a:gd name="connsiteX2" fmla="*/ 2232248 w 2232248"/>
              <a:gd name="connsiteY2" fmla="*/ 144016 h 720080"/>
              <a:gd name="connsiteX3" fmla="*/ 1656184 w 2232248"/>
              <a:gd name="connsiteY3" fmla="*/ 720080 h 720080"/>
              <a:gd name="connsiteX4" fmla="*/ 0 w 2232248"/>
              <a:gd name="connsiteY4" fmla="*/ 720080 h 720080"/>
              <a:gd name="connsiteX0" fmla="*/ 0 w 2232248"/>
              <a:gd name="connsiteY0" fmla="*/ 576064 h 576064"/>
              <a:gd name="connsiteX1" fmla="*/ 576064 w 2232248"/>
              <a:gd name="connsiteY1" fmla="*/ 0 h 576064"/>
              <a:gd name="connsiteX2" fmla="*/ 2232248 w 2232248"/>
              <a:gd name="connsiteY2" fmla="*/ 0 h 576064"/>
              <a:gd name="connsiteX3" fmla="*/ 1656184 w 2232248"/>
              <a:gd name="connsiteY3" fmla="*/ 57606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0"/>
                </a:lnTo>
                <a:lnTo>
                  <a:pt x="2232248" y="0"/>
                </a:lnTo>
                <a:lnTo>
                  <a:pt x="1656184" y="576064"/>
                </a:lnTo>
                <a:lnTo>
                  <a:pt x="0" y="576064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436096" y="2708920"/>
            <a:ext cx="2232248" cy="576064"/>
          </a:xfrm>
          <a:custGeom>
            <a:avLst/>
            <a:gdLst>
              <a:gd name="connsiteX0" fmla="*/ 0 w 2514600"/>
              <a:gd name="connsiteY0" fmla="*/ 838200 h 838200"/>
              <a:gd name="connsiteX1" fmla="*/ 857250 w 2514600"/>
              <a:gd name="connsiteY1" fmla="*/ 0 h 838200"/>
              <a:gd name="connsiteX2" fmla="*/ 2514600 w 2514600"/>
              <a:gd name="connsiteY2" fmla="*/ 0 h 838200"/>
              <a:gd name="connsiteX3" fmla="*/ 1685925 w 2514600"/>
              <a:gd name="connsiteY3" fmla="*/ 838200 h 838200"/>
              <a:gd name="connsiteX4" fmla="*/ 0 w 2514600"/>
              <a:gd name="connsiteY4" fmla="*/ 838200 h 838200"/>
              <a:gd name="connsiteX0" fmla="*/ 0 w 2514600"/>
              <a:gd name="connsiteY0" fmla="*/ 851520 h 851520"/>
              <a:gd name="connsiteX1" fmla="*/ 642392 w 2514600"/>
              <a:gd name="connsiteY1" fmla="*/ 0 h 851520"/>
              <a:gd name="connsiteX2" fmla="*/ 2514600 w 2514600"/>
              <a:gd name="connsiteY2" fmla="*/ 13320 h 851520"/>
              <a:gd name="connsiteX3" fmla="*/ 1685925 w 2514600"/>
              <a:gd name="connsiteY3" fmla="*/ 851520 h 851520"/>
              <a:gd name="connsiteX4" fmla="*/ 0 w 2514600"/>
              <a:gd name="connsiteY4" fmla="*/ 851520 h 851520"/>
              <a:gd name="connsiteX0" fmla="*/ 0 w 2520280"/>
              <a:gd name="connsiteY0" fmla="*/ 648072 h 851520"/>
              <a:gd name="connsiteX1" fmla="*/ 648072 w 2520280"/>
              <a:gd name="connsiteY1" fmla="*/ 0 h 851520"/>
              <a:gd name="connsiteX2" fmla="*/ 2520280 w 2520280"/>
              <a:gd name="connsiteY2" fmla="*/ 13320 h 851520"/>
              <a:gd name="connsiteX3" fmla="*/ 1691605 w 2520280"/>
              <a:gd name="connsiteY3" fmla="*/ 851520 h 851520"/>
              <a:gd name="connsiteX4" fmla="*/ 0 w 2520280"/>
              <a:gd name="connsiteY4" fmla="*/ 648072 h 851520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872208 w 2520280"/>
              <a:gd name="connsiteY3" fmla="*/ 648072 h 720080"/>
              <a:gd name="connsiteX4" fmla="*/ 0 w 2520280"/>
              <a:gd name="connsiteY4" fmla="*/ 720080 h 720080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656184 w 2520280"/>
              <a:gd name="connsiteY3" fmla="*/ 720080 h 720080"/>
              <a:gd name="connsiteX4" fmla="*/ 0 w 2520280"/>
              <a:gd name="connsiteY4" fmla="*/ 720080 h 720080"/>
              <a:gd name="connsiteX0" fmla="*/ 0 w 2232248"/>
              <a:gd name="connsiteY0" fmla="*/ 720080 h 720080"/>
              <a:gd name="connsiteX1" fmla="*/ 648072 w 2232248"/>
              <a:gd name="connsiteY1" fmla="*/ 0 h 720080"/>
              <a:gd name="connsiteX2" fmla="*/ 2232248 w 2232248"/>
              <a:gd name="connsiteY2" fmla="*/ 144016 h 720080"/>
              <a:gd name="connsiteX3" fmla="*/ 1656184 w 2232248"/>
              <a:gd name="connsiteY3" fmla="*/ 720080 h 720080"/>
              <a:gd name="connsiteX4" fmla="*/ 0 w 2232248"/>
              <a:gd name="connsiteY4" fmla="*/ 720080 h 720080"/>
              <a:gd name="connsiteX0" fmla="*/ 0 w 2232248"/>
              <a:gd name="connsiteY0" fmla="*/ 576064 h 576064"/>
              <a:gd name="connsiteX1" fmla="*/ 576064 w 2232248"/>
              <a:gd name="connsiteY1" fmla="*/ 0 h 576064"/>
              <a:gd name="connsiteX2" fmla="*/ 2232248 w 2232248"/>
              <a:gd name="connsiteY2" fmla="*/ 0 h 576064"/>
              <a:gd name="connsiteX3" fmla="*/ 1656184 w 2232248"/>
              <a:gd name="connsiteY3" fmla="*/ 57606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0"/>
                </a:lnTo>
                <a:lnTo>
                  <a:pt x="2232248" y="0"/>
                </a:lnTo>
                <a:lnTo>
                  <a:pt x="1656184" y="576064"/>
                </a:lnTo>
                <a:lnTo>
                  <a:pt x="0" y="576064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2160" y="2348880"/>
            <a:ext cx="1656184" cy="172819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868144" y="2492896"/>
            <a:ext cx="1656184" cy="172819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724128" y="2636912"/>
            <a:ext cx="1656184" cy="172819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Tomography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Tomography scans are demanding:</a:t>
            </a:r>
          </a:p>
          <a:p>
            <a:pPr lvl="1"/>
            <a:r>
              <a:rPr lang="en-GB" dirty="0" smtClean="0"/>
              <a:t>Data rate ~ 500 MB/s.</a:t>
            </a:r>
          </a:p>
          <a:p>
            <a:pPr lvl="1"/>
            <a:r>
              <a:rPr lang="en-GB" dirty="0" smtClean="0"/>
              <a:t>Data size &gt; 100 GB.</a:t>
            </a:r>
          </a:p>
          <a:p>
            <a:pPr lvl="1"/>
            <a:r>
              <a:rPr lang="en-GB" dirty="0" smtClean="0"/>
              <a:t>First operation is read data perpendicular to write direction. </a:t>
            </a:r>
          </a:p>
          <a:p>
            <a:r>
              <a:rPr lang="en-GB" dirty="0" smtClean="0"/>
              <a:t>Classic matrix transpose problem</a:t>
            </a:r>
          </a:p>
          <a:p>
            <a:r>
              <a:rPr lang="en-GB" dirty="0" smtClean="0"/>
              <a:t>Real challenge for typical cache design.</a:t>
            </a:r>
          </a:p>
          <a:p>
            <a:r>
              <a:rPr lang="en-GB" dirty="0" smtClean="0"/>
              <a:t>Completely unsuited to running inside the GDA server.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February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30E5212C-0D1F-4266-AE78-6380148A765F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580112" y="2780928"/>
            <a:ext cx="1656184" cy="172819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436096" y="2924944"/>
            <a:ext cx="1656184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Sinogram</a:t>
            </a:r>
            <a:r>
              <a:rPr lang="en-GB" dirty="0" smtClean="0"/>
              <a:t> Frames</a:t>
            </a:r>
            <a:endParaRPr lang="en-GB" dirty="0"/>
          </a:p>
        </p:txBody>
      </p:sp>
      <p:sp>
        <p:nvSpPr>
          <p:cNvPr id="21" name="Freeform 20"/>
          <p:cNvSpPr/>
          <p:nvPr/>
        </p:nvSpPr>
        <p:spPr>
          <a:xfrm>
            <a:off x="5436096" y="2348880"/>
            <a:ext cx="2232248" cy="576064"/>
          </a:xfrm>
          <a:custGeom>
            <a:avLst/>
            <a:gdLst>
              <a:gd name="connsiteX0" fmla="*/ 0 w 2514600"/>
              <a:gd name="connsiteY0" fmla="*/ 838200 h 838200"/>
              <a:gd name="connsiteX1" fmla="*/ 857250 w 2514600"/>
              <a:gd name="connsiteY1" fmla="*/ 0 h 838200"/>
              <a:gd name="connsiteX2" fmla="*/ 2514600 w 2514600"/>
              <a:gd name="connsiteY2" fmla="*/ 0 h 838200"/>
              <a:gd name="connsiteX3" fmla="*/ 1685925 w 2514600"/>
              <a:gd name="connsiteY3" fmla="*/ 838200 h 838200"/>
              <a:gd name="connsiteX4" fmla="*/ 0 w 2514600"/>
              <a:gd name="connsiteY4" fmla="*/ 838200 h 838200"/>
              <a:gd name="connsiteX0" fmla="*/ 0 w 2514600"/>
              <a:gd name="connsiteY0" fmla="*/ 851520 h 851520"/>
              <a:gd name="connsiteX1" fmla="*/ 642392 w 2514600"/>
              <a:gd name="connsiteY1" fmla="*/ 0 h 851520"/>
              <a:gd name="connsiteX2" fmla="*/ 2514600 w 2514600"/>
              <a:gd name="connsiteY2" fmla="*/ 13320 h 851520"/>
              <a:gd name="connsiteX3" fmla="*/ 1685925 w 2514600"/>
              <a:gd name="connsiteY3" fmla="*/ 851520 h 851520"/>
              <a:gd name="connsiteX4" fmla="*/ 0 w 2514600"/>
              <a:gd name="connsiteY4" fmla="*/ 851520 h 851520"/>
              <a:gd name="connsiteX0" fmla="*/ 0 w 2520280"/>
              <a:gd name="connsiteY0" fmla="*/ 648072 h 851520"/>
              <a:gd name="connsiteX1" fmla="*/ 648072 w 2520280"/>
              <a:gd name="connsiteY1" fmla="*/ 0 h 851520"/>
              <a:gd name="connsiteX2" fmla="*/ 2520280 w 2520280"/>
              <a:gd name="connsiteY2" fmla="*/ 13320 h 851520"/>
              <a:gd name="connsiteX3" fmla="*/ 1691605 w 2520280"/>
              <a:gd name="connsiteY3" fmla="*/ 851520 h 851520"/>
              <a:gd name="connsiteX4" fmla="*/ 0 w 2520280"/>
              <a:gd name="connsiteY4" fmla="*/ 648072 h 851520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944216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576064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1332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648072 h 648072"/>
              <a:gd name="connsiteX1" fmla="*/ 648072 w 2520280"/>
              <a:gd name="connsiteY1" fmla="*/ 0 h 648072"/>
              <a:gd name="connsiteX2" fmla="*/ 2520280 w 2520280"/>
              <a:gd name="connsiteY2" fmla="*/ 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872208 w 2520280"/>
              <a:gd name="connsiteY3" fmla="*/ 648072 h 720080"/>
              <a:gd name="connsiteX4" fmla="*/ 0 w 2520280"/>
              <a:gd name="connsiteY4" fmla="*/ 720080 h 720080"/>
              <a:gd name="connsiteX0" fmla="*/ 0 w 2520280"/>
              <a:gd name="connsiteY0" fmla="*/ 720080 h 720080"/>
              <a:gd name="connsiteX1" fmla="*/ 648072 w 2520280"/>
              <a:gd name="connsiteY1" fmla="*/ 0 h 720080"/>
              <a:gd name="connsiteX2" fmla="*/ 2520280 w 2520280"/>
              <a:gd name="connsiteY2" fmla="*/ 0 h 720080"/>
              <a:gd name="connsiteX3" fmla="*/ 1656184 w 2520280"/>
              <a:gd name="connsiteY3" fmla="*/ 720080 h 720080"/>
              <a:gd name="connsiteX4" fmla="*/ 0 w 2520280"/>
              <a:gd name="connsiteY4" fmla="*/ 720080 h 720080"/>
              <a:gd name="connsiteX0" fmla="*/ 0 w 2232248"/>
              <a:gd name="connsiteY0" fmla="*/ 720080 h 720080"/>
              <a:gd name="connsiteX1" fmla="*/ 648072 w 2232248"/>
              <a:gd name="connsiteY1" fmla="*/ 0 h 720080"/>
              <a:gd name="connsiteX2" fmla="*/ 2232248 w 2232248"/>
              <a:gd name="connsiteY2" fmla="*/ 144016 h 720080"/>
              <a:gd name="connsiteX3" fmla="*/ 1656184 w 2232248"/>
              <a:gd name="connsiteY3" fmla="*/ 720080 h 720080"/>
              <a:gd name="connsiteX4" fmla="*/ 0 w 2232248"/>
              <a:gd name="connsiteY4" fmla="*/ 720080 h 720080"/>
              <a:gd name="connsiteX0" fmla="*/ 0 w 2232248"/>
              <a:gd name="connsiteY0" fmla="*/ 576064 h 576064"/>
              <a:gd name="connsiteX1" fmla="*/ 576064 w 2232248"/>
              <a:gd name="connsiteY1" fmla="*/ 0 h 576064"/>
              <a:gd name="connsiteX2" fmla="*/ 2232248 w 2232248"/>
              <a:gd name="connsiteY2" fmla="*/ 0 h 576064"/>
              <a:gd name="connsiteX3" fmla="*/ 1656184 w 2232248"/>
              <a:gd name="connsiteY3" fmla="*/ 57606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0"/>
                </a:lnTo>
                <a:lnTo>
                  <a:pt x="2232248" y="0"/>
                </a:lnTo>
                <a:lnTo>
                  <a:pt x="1656184" y="576064"/>
                </a:lnTo>
                <a:lnTo>
                  <a:pt x="0" y="576064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Image Frames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Cube 36"/>
          <p:cNvSpPr/>
          <p:nvPr/>
        </p:nvSpPr>
        <p:spPr>
          <a:xfrm>
            <a:off x="5436096" y="2348880"/>
            <a:ext cx="2232248" cy="2304256"/>
          </a:xfrm>
          <a:prstGeom prst="cub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36" grpId="0" animBg="1"/>
      <p:bldP spid="3" grpId="0" build="p"/>
      <p:bldP spid="3" grpId="1" build="p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5436096" y="4077072"/>
            <a:ext cx="2232248" cy="576064"/>
          </a:xfrm>
          <a:custGeom>
            <a:avLst/>
            <a:gdLst>
              <a:gd name="connsiteX0" fmla="*/ 0 w 2371725"/>
              <a:gd name="connsiteY0" fmla="*/ 704850 h 704850"/>
              <a:gd name="connsiteX1" fmla="*/ 704850 w 2371725"/>
              <a:gd name="connsiteY1" fmla="*/ 0 h 704850"/>
              <a:gd name="connsiteX2" fmla="*/ 2371725 w 2371725"/>
              <a:gd name="connsiteY2" fmla="*/ 9525 h 704850"/>
              <a:gd name="connsiteX3" fmla="*/ 1685925 w 2371725"/>
              <a:gd name="connsiteY3" fmla="*/ 685800 h 704850"/>
              <a:gd name="connsiteX4" fmla="*/ 0 w 2371725"/>
              <a:gd name="connsiteY4" fmla="*/ 704850 h 704850"/>
              <a:gd name="connsiteX0" fmla="*/ 0 w 2232248"/>
              <a:gd name="connsiteY0" fmla="*/ 704850 h 704850"/>
              <a:gd name="connsiteX1" fmla="*/ 704850 w 2232248"/>
              <a:gd name="connsiteY1" fmla="*/ 0 h 704850"/>
              <a:gd name="connsiteX2" fmla="*/ 2232248 w 2232248"/>
              <a:gd name="connsiteY2" fmla="*/ 128786 h 704850"/>
              <a:gd name="connsiteX3" fmla="*/ 1685925 w 2232248"/>
              <a:gd name="connsiteY3" fmla="*/ 685800 h 704850"/>
              <a:gd name="connsiteX4" fmla="*/ 0 w 2232248"/>
              <a:gd name="connsiteY4" fmla="*/ 704850 h 704850"/>
              <a:gd name="connsiteX0" fmla="*/ 0 w 2232248"/>
              <a:gd name="connsiteY0" fmla="*/ 576064 h 576064"/>
              <a:gd name="connsiteX1" fmla="*/ 648072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  <a:gd name="connsiteX0" fmla="*/ 0 w 2232248"/>
              <a:gd name="connsiteY0" fmla="*/ 576064 h 576064"/>
              <a:gd name="connsiteX1" fmla="*/ 576064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15230"/>
                </a:lnTo>
                <a:lnTo>
                  <a:pt x="2232248" y="0"/>
                </a:lnTo>
                <a:lnTo>
                  <a:pt x="1685925" y="557014"/>
                </a:lnTo>
                <a:lnTo>
                  <a:pt x="0" y="576064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5436096" y="4005064"/>
            <a:ext cx="2232248" cy="576064"/>
          </a:xfrm>
          <a:custGeom>
            <a:avLst/>
            <a:gdLst>
              <a:gd name="connsiteX0" fmla="*/ 0 w 2371725"/>
              <a:gd name="connsiteY0" fmla="*/ 704850 h 704850"/>
              <a:gd name="connsiteX1" fmla="*/ 704850 w 2371725"/>
              <a:gd name="connsiteY1" fmla="*/ 0 h 704850"/>
              <a:gd name="connsiteX2" fmla="*/ 2371725 w 2371725"/>
              <a:gd name="connsiteY2" fmla="*/ 9525 h 704850"/>
              <a:gd name="connsiteX3" fmla="*/ 1685925 w 2371725"/>
              <a:gd name="connsiteY3" fmla="*/ 685800 h 704850"/>
              <a:gd name="connsiteX4" fmla="*/ 0 w 2371725"/>
              <a:gd name="connsiteY4" fmla="*/ 704850 h 704850"/>
              <a:gd name="connsiteX0" fmla="*/ 0 w 2232248"/>
              <a:gd name="connsiteY0" fmla="*/ 704850 h 704850"/>
              <a:gd name="connsiteX1" fmla="*/ 704850 w 2232248"/>
              <a:gd name="connsiteY1" fmla="*/ 0 h 704850"/>
              <a:gd name="connsiteX2" fmla="*/ 2232248 w 2232248"/>
              <a:gd name="connsiteY2" fmla="*/ 128786 h 704850"/>
              <a:gd name="connsiteX3" fmla="*/ 1685925 w 2232248"/>
              <a:gd name="connsiteY3" fmla="*/ 685800 h 704850"/>
              <a:gd name="connsiteX4" fmla="*/ 0 w 2232248"/>
              <a:gd name="connsiteY4" fmla="*/ 704850 h 704850"/>
              <a:gd name="connsiteX0" fmla="*/ 0 w 2232248"/>
              <a:gd name="connsiteY0" fmla="*/ 576064 h 576064"/>
              <a:gd name="connsiteX1" fmla="*/ 648072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  <a:gd name="connsiteX0" fmla="*/ 0 w 2232248"/>
              <a:gd name="connsiteY0" fmla="*/ 576064 h 576064"/>
              <a:gd name="connsiteX1" fmla="*/ 576064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15230"/>
                </a:lnTo>
                <a:lnTo>
                  <a:pt x="2232248" y="0"/>
                </a:lnTo>
                <a:lnTo>
                  <a:pt x="1685925" y="557014"/>
                </a:lnTo>
                <a:lnTo>
                  <a:pt x="0" y="576064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5436096" y="3933056"/>
            <a:ext cx="2232248" cy="576064"/>
          </a:xfrm>
          <a:custGeom>
            <a:avLst/>
            <a:gdLst>
              <a:gd name="connsiteX0" fmla="*/ 0 w 2371725"/>
              <a:gd name="connsiteY0" fmla="*/ 704850 h 704850"/>
              <a:gd name="connsiteX1" fmla="*/ 704850 w 2371725"/>
              <a:gd name="connsiteY1" fmla="*/ 0 h 704850"/>
              <a:gd name="connsiteX2" fmla="*/ 2371725 w 2371725"/>
              <a:gd name="connsiteY2" fmla="*/ 9525 h 704850"/>
              <a:gd name="connsiteX3" fmla="*/ 1685925 w 2371725"/>
              <a:gd name="connsiteY3" fmla="*/ 685800 h 704850"/>
              <a:gd name="connsiteX4" fmla="*/ 0 w 2371725"/>
              <a:gd name="connsiteY4" fmla="*/ 704850 h 704850"/>
              <a:gd name="connsiteX0" fmla="*/ 0 w 2232248"/>
              <a:gd name="connsiteY0" fmla="*/ 704850 h 704850"/>
              <a:gd name="connsiteX1" fmla="*/ 704850 w 2232248"/>
              <a:gd name="connsiteY1" fmla="*/ 0 h 704850"/>
              <a:gd name="connsiteX2" fmla="*/ 2232248 w 2232248"/>
              <a:gd name="connsiteY2" fmla="*/ 128786 h 704850"/>
              <a:gd name="connsiteX3" fmla="*/ 1685925 w 2232248"/>
              <a:gd name="connsiteY3" fmla="*/ 685800 h 704850"/>
              <a:gd name="connsiteX4" fmla="*/ 0 w 2232248"/>
              <a:gd name="connsiteY4" fmla="*/ 704850 h 704850"/>
              <a:gd name="connsiteX0" fmla="*/ 0 w 2232248"/>
              <a:gd name="connsiteY0" fmla="*/ 576064 h 576064"/>
              <a:gd name="connsiteX1" fmla="*/ 648072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  <a:gd name="connsiteX0" fmla="*/ 0 w 2232248"/>
              <a:gd name="connsiteY0" fmla="*/ 576064 h 576064"/>
              <a:gd name="connsiteX1" fmla="*/ 576064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15230"/>
                </a:lnTo>
                <a:lnTo>
                  <a:pt x="2232248" y="0"/>
                </a:lnTo>
                <a:lnTo>
                  <a:pt x="1685925" y="557014"/>
                </a:lnTo>
                <a:lnTo>
                  <a:pt x="0" y="576064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>
            <a:off x="5436096" y="3861048"/>
            <a:ext cx="2232248" cy="576064"/>
          </a:xfrm>
          <a:custGeom>
            <a:avLst/>
            <a:gdLst>
              <a:gd name="connsiteX0" fmla="*/ 0 w 2371725"/>
              <a:gd name="connsiteY0" fmla="*/ 704850 h 704850"/>
              <a:gd name="connsiteX1" fmla="*/ 704850 w 2371725"/>
              <a:gd name="connsiteY1" fmla="*/ 0 h 704850"/>
              <a:gd name="connsiteX2" fmla="*/ 2371725 w 2371725"/>
              <a:gd name="connsiteY2" fmla="*/ 9525 h 704850"/>
              <a:gd name="connsiteX3" fmla="*/ 1685925 w 2371725"/>
              <a:gd name="connsiteY3" fmla="*/ 685800 h 704850"/>
              <a:gd name="connsiteX4" fmla="*/ 0 w 2371725"/>
              <a:gd name="connsiteY4" fmla="*/ 704850 h 704850"/>
              <a:gd name="connsiteX0" fmla="*/ 0 w 2232248"/>
              <a:gd name="connsiteY0" fmla="*/ 704850 h 704850"/>
              <a:gd name="connsiteX1" fmla="*/ 704850 w 2232248"/>
              <a:gd name="connsiteY1" fmla="*/ 0 h 704850"/>
              <a:gd name="connsiteX2" fmla="*/ 2232248 w 2232248"/>
              <a:gd name="connsiteY2" fmla="*/ 128786 h 704850"/>
              <a:gd name="connsiteX3" fmla="*/ 1685925 w 2232248"/>
              <a:gd name="connsiteY3" fmla="*/ 685800 h 704850"/>
              <a:gd name="connsiteX4" fmla="*/ 0 w 2232248"/>
              <a:gd name="connsiteY4" fmla="*/ 704850 h 704850"/>
              <a:gd name="connsiteX0" fmla="*/ 0 w 2232248"/>
              <a:gd name="connsiteY0" fmla="*/ 576064 h 576064"/>
              <a:gd name="connsiteX1" fmla="*/ 648072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  <a:gd name="connsiteX0" fmla="*/ 0 w 2232248"/>
              <a:gd name="connsiteY0" fmla="*/ 576064 h 576064"/>
              <a:gd name="connsiteX1" fmla="*/ 576064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15230"/>
                </a:lnTo>
                <a:lnTo>
                  <a:pt x="2232248" y="0"/>
                </a:lnTo>
                <a:lnTo>
                  <a:pt x="1685925" y="557014"/>
                </a:lnTo>
                <a:lnTo>
                  <a:pt x="0" y="576064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>
            <a:off x="5436096" y="3789040"/>
            <a:ext cx="2232248" cy="576064"/>
          </a:xfrm>
          <a:custGeom>
            <a:avLst/>
            <a:gdLst>
              <a:gd name="connsiteX0" fmla="*/ 0 w 2371725"/>
              <a:gd name="connsiteY0" fmla="*/ 704850 h 704850"/>
              <a:gd name="connsiteX1" fmla="*/ 704850 w 2371725"/>
              <a:gd name="connsiteY1" fmla="*/ 0 h 704850"/>
              <a:gd name="connsiteX2" fmla="*/ 2371725 w 2371725"/>
              <a:gd name="connsiteY2" fmla="*/ 9525 h 704850"/>
              <a:gd name="connsiteX3" fmla="*/ 1685925 w 2371725"/>
              <a:gd name="connsiteY3" fmla="*/ 685800 h 704850"/>
              <a:gd name="connsiteX4" fmla="*/ 0 w 2371725"/>
              <a:gd name="connsiteY4" fmla="*/ 704850 h 704850"/>
              <a:gd name="connsiteX0" fmla="*/ 0 w 2232248"/>
              <a:gd name="connsiteY0" fmla="*/ 704850 h 704850"/>
              <a:gd name="connsiteX1" fmla="*/ 704850 w 2232248"/>
              <a:gd name="connsiteY1" fmla="*/ 0 h 704850"/>
              <a:gd name="connsiteX2" fmla="*/ 2232248 w 2232248"/>
              <a:gd name="connsiteY2" fmla="*/ 128786 h 704850"/>
              <a:gd name="connsiteX3" fmla="*/ 1685925 w 2232248"/>
              <a:gd name="connsiteY3" fmla="*/ 685800 h 704850"/>
              <a:gd name="connsiteX4" fmla="*/ 0 w 2232248"/>
              <a:gd name="connsiteY4" fmla="*/ 704850 h 704850"/>
              <a:gd name="connsiteX0" fmla="*/ 0 w 2232248"/>
              <a:gd name="connsiteY0" fmla="*/ 576064 h 576064"/>
              <a:gd name="connsiteX1" fmla="*/ 648072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  <a:gd name="connsiteX0" fmla="*/ 0 w 2232248"/>
              <a:gd name="connsiteY0" fmla="*/ 576064 h 576064"/>
              <a:gd name="connsiteX1" fmla="*/ 576064 w 2232248"/>
              <a:gd name="connsiteY1" fmla="*/ 15230 h 576064"/>
              <a:gd name="connsiteX2" fmla="*/ 2232248 w 2232248"/>
              <a:gd name="connsiteY2" fmla="*/ 0 h 576064"/>
              <a:gd name="connsiteX3" fmla="*/ 1685925 w 2232248"/>
              <a:gd name="connsiteY3" fmla="*/ 557014 h 576064"/>
              <a:gd name="connsiteX4" fmla="*/ 0 w 2232248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576064">
                <a:moveTo>
                  <a:pt x="0" y="576064"/>
                </a:moveTo>
                <a:lnTo>
                  <a:pt x="576064" y="15230"/>
                </a:lnTo>
                <a:lnTo>
                  <a:pt x="2232248" y="0"/>
                </a:lnTo>
                <a:lnTo>
                  <a:pt x="1685925" y="557014"/>
                </a:lnTo>
                <a:lnTo>
                  <a:pt x="0" y="576064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Tomography data file format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Data must be optimised for reading </a:t>
            </a:r>
            <a:r>
              <a:rPr lang="en-GB" dirty="0" err="1" smtClean="0"/>
              <a:t>sinograms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All frames are written to a single file.</a:t>
            </a:r>
          </a:p>
          <a:p>
            <a:r>
              <a:rPr lang="en-GB" dirty="0" smtClean="0"/>
              <a:t>File is arranged in chunks of a fixed number of rows and a fixed number of frames.</a:t>
            </a:r>
          </a:p>
          <a:p>
            <a:r>
              <a:rPr lang="en-GB" dirty="0" smtClean="0"/>
              <a:t>The chunk size matches the Lustre stripe size so is written to a different Lustre server.</a:t>
            </a:r>
          </a:p>
          <a:p>
            <a:r>
              <a:rPr lang="en-GB" dirty="0" smtClean="0"/>
              <a:t>Data is in cache until all frames in a chunk are written.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February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30E5212C-0D1F-4266-AE78-6380148A765F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2" name="Cube 11"/>
          <p:cNvSpPr/>
          <p:nvPr/>
        </p:nvSpPr>
        <p:spPr>
          <a:xfrm>
            <a:off x="5868144" y="3789040"/>
            <a:ext cx="1800200" cy="43204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be 12"/>
          <p:cNvSpPr/>
          <p:nvPr/>
        </p:nvSpPr>
        <p:spPr>
          <a:xfrm>
            <a:off x="5724128" y="3933056"/>
            <a:ext cx="1800200" cy="432048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ube 13"/>
          <p:cNvSpPr/>
          <p:nvPr/>
        </p:nvSpPr>
        <p:spPr>
          <a:xfrm>
            <a:off x="5580112" y="4077072"/>
            <a:ext cx="1800200" cy="43204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ube 16"/>
          <p:cNvSpPr/>
          <p:nvPr/>
        </p:nvSpPr>
        <p:spPr>
          <a:xfrm>
            <a:off x="5868144" y="3429000"/>
            <a:ext cx="1800200" cy="432048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5724128" y="3573016"/>
            <a:ext cx="1800200" cy="43204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5580112" y="3717032"/>
            <a:ext cx="1800200" cy="43204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5868144" y="3068960"/>
            <a:ext cx="1800200" cy="43204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5724128" y="3212976"/>
            <a:ext cx="1800200" cy="43204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5580112" y="3356992"/>
            <a:ext cx="1800200" cy="432048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5868144" y="2708920"/>
            <a:ext cx="1800200" cy="43204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5724128" y="2852936"/>
            <a:ext cx="1800200" cy="432048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5580112" y="2996952"/>
            <a:ext cx="1800200" cy="43204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5868144" y="2348880"/>
            <a:ext cx="1800200" cy="432048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724128" y="2492896"/>
            <a:ext cx="1800200" cy="43204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580112" y="2636912"/>
            <a:ext cx="1800200" cy="43204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580112" y="2780928"/>
            <a:ext cx="1656184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508104" y="2852936"/>
            <a:ext cx="1656184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436096" y="2924944"/>
            <a:ext cx="1656184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ube 14"/>
          <p:cNvSpPr/>
          <p:nvPr/>
        </p:nvSpPr>
        <p:spPr>
          <a:xfrm>
            <a:off x="5436096" y="4221088"/>
            <a:ext cx="1800200" cy="43204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5436096" y="3861048"/>
            <a:ext cx="1800200" cy="432048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5436096" y="3501008"/>
            <a:ext cx="1800200" cy="43204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5436096" y="3140968"/>
            <a:ext cx="1800200" cy="43204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436096" y="2780928"/>
            <a:ext cx="1800200" cy="432048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Cube 42"/>
          <p:cNvSpPr/>
          <p:nvPr/>
        </p:nvSpPr>
        <p:spPr>
          <a:xfrm>
            <a:off x="5436096" y="2348880"/>
            <a:ext cx="2232248" cy="2304256"/>
          </a:xfrm>
          <a:prstGeom prst="cub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4" grpId="0" animBg="1"/>
      <p:bldP spid="45" grpId="0" animBg="1"/>
      <p:bldP spid="46" grpId="0" animBg="1"/>
      <p:bldP spid="47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49" grpId="0" animBg="1"/>
      <p:bldP spid="50" grpId="0" animBg="1"/>
      <p:bldP spid="51" grpId="0" animBg="1"/>
      <p:bldP spid="15" grpId="0" animBg="1"/>
      <p:bldP spid="15" grpId="1" animBg="1"/>
      <p:bldP spid="15" grpId="2" animBg="1"/>
      <p:bldP spid="15" grpId="3" animBg="1"/>
      <p:bldP spid="20" grpId="0" animBg="1"/>
      <p:bldP spid="20" grpId="1" animBg="1"/>
      <p:bldP spid="20" grpId="2" animBg="1"/>
      <p:bldP spid="25" grpId="0" animBg="1"/>
      <p:bldP spid="25" grpId="1" animBg="1"/>
      <p:bldP spid="25" grpId="2" animBg="1"/>
      <p:bldP spid="30" grpId="0" animBg="1"/>
      <p:bldP spid="30" grpId="1" animBg="1"/>
      <p:bldP spid="30" grpId="2" animBg="1"/>
      <p:bldP spid="35" grpId="0" animBg="1"/>
      <p:bldP spid="3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HDF5 developments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Last year the following developments were funded:</a:t>
            </a:r>
          </a:p>
          <a:p>
            <a:pPr lvl="1"/>
            <a:r>
              <a:rPr lang="en-US" dirty="0" smtClean="0"/>
              <a:t>Writing of pre-compressed chunks.</a:t>
            </a:r>
          </a:p>
          <a:p>
            <a:pPr lvl="2"/>
            <a:r>
              <a:rPr lang="en-US" dirty="0" smtClean="0"/>
              <a:t>Acquisition software can pre-compress data efficiently (i.e. in parallel), and write those directly to the HDF5 file without going through the HDF5 filtering mechanism.</a:t>
            </a:r>
          </a:p>
          <a:p>
            <a:pPr lvl="2"/>
            <a:r>
              <a:rPr lang="en-US" dirty="0" smtClean="0"/>
              <a:t>Implemented by The HDF Group, funded by PSI and </a:t>
            </a:r>
            <a:r>
              <a:rPr lang="en-US" dirty="0" err="1" smtClean="0"/>
              <a:t>Dectris</a:t>
            </a:r>
            <a:r>
              <a:rPr lang="en-US" dirty="0" smtClean="0"/>
              <a:t>.</a:t>
            </a:r>
          </a:p>
          <a:p>
            <a:pPr lvl="1"/>
            <a:r>
              <a:rPr lang="en-GB" dirty="0" smtClean="0"/>
              <a:t>Filter </a:t>
            </a:r>
            <a:r>
              <a:rPr lang="en-GB" dirty="0" err="1" smtClean="0"/>
              <a:t>plugins</a:t>
            </a:r>
            <a:endParaRPr lang="en-GB" dirty="0" smtClean="0"/>
          </a:p>
          <a:p>
            <a:pPr lvl="2"/>
            <a:r>
              <a:rPr lang="en-GB" dirty="0" smtClean="0"/>
              <a:t>User can supply a shared library at run-time that implements an HDF5 filter.</a:t>
            </a:r>
          </a:p>
          <a:p>
            <a:pPr lvl="2"/>
            <a:r>
              <a:rPr lang="en-US" dirty="0" smtClean="0"/>
              <a:t>Allows the user to read and write compressed datasets with custom compression algorithms without recompiling the application by dynamically loading the corresponding filter</a:t>
            </a:r>
            <a:r>
              <a:rPr lang="en-GB" dirty="0" smtClean="0"/>
              <a:t>.</a:t>
            </a:r>
          </a:p>
          <a:p>
            <a:pPr lvl="2"/>
            <a:r>
              <a:rPr lang="en-US" dirty="0" smtClean="0"/>
              <a:t>Implemented by The HDF Group, funded by DESY.</a:t>
            </a:r>
          </a:p>
          <a:p>
            <a:pPr lvl="1"/>
            <a:r>
              <a:rPr lang="en-US" dirty="0" smtClean="0"/>
              <a:t>Available in HDF5 1.8.11 (May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HDF5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Single Writer Multiple Reader (SWMR)</a:t>
            </a:r>
          </a:p>
          <a:p>
            <a:pPr lvl="1"/>
            <a:r>
              <a:rPr lang="en-GB" dirty="0" smtClean="0"/>
              <a:t>Data can be added and modified, but file hierarchical structure cannot be changed.</a:t>
            </a:r>
          </a:p>
          <a:p>
            <a:pPr lvl="1"/>
            <a:r>
              <a:rPr lang="en-GB" dirty="0" smtClean="0"/>
              <a:t>Writer task pre-creates file structure and then enables SWMR.</a:t>
            </a:r>
          </a:p>
          <a:p>
            <a:pPr lvl="1"/>
            <a:r>
              <a:rPr lang="en-GB" dirty="0" smtClean="0"/>
              <a:t>Reader tasks open file with read-only and SWMR flags and can then read data as it becomes available.</a:t>
            </a:r>
          </a:p>
          <a:p>
            <a:pPr lvl="1"/>
            <a:r>
              <a:rPr lang="en-US" dirty="0" smtClean="0"/>
              <a:t>A Reader always sees a consistent HDF5 file - no errors occur while reading HDF5 metadata and raw data.</a:t>
            </a:r>
          </a:p>
          <a:p>
            <a:pPr lvl="1"/>
            <a:r>
              <a:rPr lang="en-US" dirty="0" smtClean="0"/>
              <a:t>If the Writer crashes, it leaves the file in a non-corrupted state.</a:t>
            </a:r>
          </a:p>
          <a:p>
            <a:pPr lvl="1"/>
            <a:r>
              <a:rPr lang="en-US" dirty="0" smtClean="0"/>
              <a:t>There is no performance penalty for file access and modifications under SWMR.</a:t>
            </a:r>
          </a:p>
          <a:p>
            <a:r>
              <a:rPr lang="en-US" dirty="0" smtClean="0"/>
              <a:t>Available in HDF5 v1.10.0 (2014)</a:t>
            </a:r>
          </a:p>
          <a:p>
            <a:r>
              <a:rPr lang="en-US" dirty="0" smtClean="0"/>
              <a:t>Funded by Diamond, </a:t>
            </a:r>
            <a:r>
              <a:rPr lang="en-US" dirty="0" err="1" smtClean="0"/>
              <a:t>Dectris</a:t>
            </a:r>
            <a:r>
              <a:rPr lang="en-US" dirty="0" smtClean="0"/>
              <a:t> and ????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Speed Detectors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HDF5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Independent parallel compressed writing</a:t>
            </a:r>
          </a:p>
          <a:p>
            <a:pPr lvl="1"/>
            <a:r>
              <a:rPr lang="en-GB" dirty="0" smtClean="0"/>
              <a:t>Allow multiple independent writers to write a compressed HDF5 in parallel</a:t>
            </a:r>
          </a:p>
          <a:p>
            <a:pPr lvl="1"/>
            <a:r>
              <a:rPr lang="en-GB" dirty="0" smtClean="0"/>
              <a:t>Each system actually writing a separate file, but there is a master file containing a “Virtual dataset” (VDS) that describes how the daughter datasets are joined together to make the parent dataset.</a:t>
            </a:r>
          </a:p>
          <a:p>
            <a:pPr lvl="1"/>
            <a:r>
              <a:rPr lang="en-GB" dirty="0" smtClean="0"/>
              <a:t>Has many other use cases, not just parallel compressed writing:</a:t>
            </a:r>
          </a:p>
          <a:p>
            <a:pPr lvl="2"/>
            <a:r>
              <a:rPr lang="en-GB" dirty="0" smtClean="0"/>
              <a:t>Manipulating NASA/GSFC National Polar-orbiting Partnership, Joint Polar Satellite System data files.</a:t>
            </a:r>
          </a:p>
          <a:p>
            <a:pPr lvl="2"/>
            <a:r>
              <a:rPr lang="en-GB" dirty="0" smtClean="0"/>
              <a:t>NASA Earth Science Data and Information System time series data</a:t>
            </a:r>
          </a:p>
          <a:p>
            <a:pPr lvl="1"/>
            <a:r>
              <a:rPr lang="en-GB" dirty="0" smtClean="0"/>
              <a:t>Currently developing requirements and use cases for implementation later this year.</a:t>
            </a:r>
          </a:p>
          <a:p>
            <a:pPr lvl="1"/>
            <a:r>
              <a:rPr lang="en-GB" dirty="0" smtClean="0"/>
              <a:t>Funded by Diamond and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Detectors are getting bigger and faster</a:t>
            </a:r>
          </a:p>
          <a:p>
            <a:r>
              <a:rPr lang="en-GB" dirty="0" smtClean="0"/>
              <a:t>With sufficient resources the data rates are manageable.</a:t>
            </a:r>
          </a:p>
          <a:p>
            <a:r>
              <a:rPr lang="en-GB" dirty="0" smtClean="0"/>
              <a:t>HDF5 is a great file format.</a:t>
            </a:r>
          </a:p>
          <a:p>
            <a:r>
              <a:rPr lang="en-GB" dirty="0" smtClean="0"/>
              <a:t>There are a few issues, but we are addressing many of them,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DLS High Data Rate Approach</a:t>
            </a:r>
            <a:endParaRPr lang="en-GB" dirty="0"/>
          </a:p>
        </p:txBody>
      </p:sp>
      <p:pic>
        <p:nvPicPr>
          <p:cNvPr id="11" name="Content Placeholder 10" descr="Detector Data Flo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963207"/>
            <a:ext cx="7086600" cy="53594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-36512" y="4032448"/>
            <a:ext cx="9361040" cy="285293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00000"/>
              </a:solidFill>
            </a:endParaRPr>
          </a:p>
        </p:txBody>
      </p:sp>
      <p:pic>
        <p:nvPicPr>
          <p:cNvPr id="6" name="Content Placeholder 3" descr="lustre03-stress-test-overall-rw-rate-short.png"/>
          <p:cNvPicPr>
            <a:picLocks noChangeAspect="1"/>
          </p:cNvPicPr>
          <p:nvPr/>
        </p:nvPicPr>
        <p:blipFill>
          <a:blip r:embed="rId3" cstate="print"/>
          <a:srcRect l="9353" t="6469" r="81913" b="2923"/>
          <a:stretch>
            <a:fillRect/>
          </a:stretch>
        </p:blipFill>
        <p:spPr bwMode="auto">
          <a:xfrm>
            <a:off x="323528" y="908720"/>
            <a:ext cx="9716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Content Placeholder 3" descr="lustre03-stress-test-overall-rw-rate-short.png"/>
          <p:cNvPicPr>
            <a:picLocks noChangeAspect="1"/>
          </p:cNvPicPr>
          <p:nvPr/>
        </p:nvPicPr>
        <p:blipFill>
          <a:blip r:embed="rId3" cstate="print"/>
          <a:srcRect l="61456" t="6469" r="8450" b="2923"/>
          <a:stretch>
            <a:fillRect/>
          </a:stretch>
        </p:blipFill>
        <p:spPr bwMode="auto">
          <a:xfrm>
            <a:off x="683568" y="908720"/>
            <a:ext cx="8748464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660232" y="1140646"/>
            <a:ext cx="2305439" cy="95410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Read speeds</a:t>
            </a:r>
          </a:p>
          <a:p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Write speeds</a:t>
            </a:r>
            <a:endParaRPr lang="en-GB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543600" y="1412776"/>
            <a:ext cx="100811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543600" y="1844824"/>
            <a:ext cx="100811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 rot="16200000">
            <a:off x="-2525848" y="3137830"/>
            <a:ext cx="5634876" cy="73866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MB/</a:t>
            </a:r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GB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0    500   1000   1500  2000  2500  3000   3500  4000</a:t>
            </a:r>
            <a:endParaRPr lang="en-GB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6218728"/>
            <a:ext cx="9028434" cy="677108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12:20                             12:30                            12:40                              12:50                            12:40  </a:t>
            </a:r>
          </a:p>
          <a:p>
            <a:pPr algn="ctr"/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Time (minutes)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Rates while Data Taking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Modern Servers are Fast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DDN SFA12K-40</a:t>
            </a:r>
          </a:p>
          <a:p>
            <a:pPr lvl="1"/>
            <a:r>
              <a:rPr lang="en-GB" dirty="0" smtClean="0"/>
              <a:t>40 GB/sec controller pair</a:t>
            </a:r>
          </a:p>
          <a:p>
            <a:pPr lvl="1"/>
            <a:r>
              <a:rPr lang="en-GB" dirty="0" smtClean="0"/>
              <a:t>Each controller is a dual socket </a:t>
            </a:r>
            <a:r>
              <a:rPr lang="en-GB" dirty="0" err="1" smtClean="0"/>
              <a:t>Supermicro</a:t>
            </a:r>
            <a:r>
              <a:rPr lang="en-GB" dirty="0" smtClean="0"/>
              <a:t> Sandy Bridge system.</a:t>
            </a:r>
          </a:p>
          <a:p>
            <a:pPr lvl="1"/>
            <a:r>
              <a:rPr lang="en-GB" dirty="0" smtClean="0"/>
              <a:t>Runs a Linux variant</a:t>
            </a:r>
          </a:p>
          <a:p>
            <a:pPr lvl="1"/>
            <a:r>
              <a:rPr lang="en-GB" dirty="0" smtClean="0"/>
              <a:t>~ 10 GB/sec/socket throughput.</a:t>
            </a:r>
          </a:p>
          <a:p>
            <a:pPr lvl="1"/>
            <a:r>
              <a:rPr lang="en-GB" dirty="0" smtClean="0"/>
              <a:t>IB in one end, SAS out the other...</a:t>
            </a:r>
            <a:endParaRPr lang="en-GB" dirty="0"/>
          </a:p>
        </p:txBody>
      </p:sp>
      <p:pic>
        <p:nvPicPr>
          <p:cNvPr id="6" name="Content Placeholder 5" descr="20130123_094736_compress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69616"/>
            <a:ext cx="3810000" cy="225846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 but hardware is important</a:t>
            </a:r>
            <a:endParaRPr lang="en-GB" dirty="0"/>
          </a:p>
        </p:txBody>
      </p:sp>
      <p:pic>
        <p:nvPicPr>
          <p:cNvPr id="7" name="Content Placeholder 6" descr="R720 Block Diagr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3896" b="9728"/>
          <a:stretch>
            <a:fillRect/>
          </a:stretch>
        </p:blipFill>
        <p:spPr>
          <a:xfrm>
            <a:off x="228600" y="955840"/>
            <a:ext cx="8709584" cy="51401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modern detector</a:t>
            </a:r>
            <a:endParaRPr lang="en-GB" dirty="0"/>
          </a:p>
        </p:txBody>
      </p:sp>
      <p:grpSp>
        <p:nvGrpSpPr>
          <p:cNvPr id="159" name="Group 2"/>
          <p:cNvGrpSpPr>
            <a:grpSpLocks noChangeAspect="1"/>
          </p:cNvGrpSpPr>
          <p:nvPr/>
        </p:nvGrpSpPr>
        <p:grpSpPr bwMode="auto">
          <a:xfrm>
            <a:off x="228600" y="1981200"/>
            <a:ext cx="8752104" cy="2952328"/>
            <a:chOff x="1191" y="12358"/>
            <a:chExt cx="9804" cy="3306"/>
          </a:xfrm>
        </p:grpSpPr>
        <p:sp>
          <p:nvSpPr>
            <p:cNvPr id="160" name="AutoShape 3"/>
            <p:cNvSpPr>
              <a:spLocks noChangeAspect="1" noChangeArrowheads="1"/>
            </p:cNvSpPr>
            <p:nvPr/>
          </p:nvSpPr>
          <p:spPr bwMode="auto">
            <a:xfrm>
              <a:off x="1191" y="12358"/>
              <a:ext cx="9804" cy="330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1" name="Rectangle 4"/>
            <p:cNvSpPr>
              <a:spLocks noChangeArrowheads="1"/>
            </p:cNvSpPr>
            <p:nvPr/>
          </p:nvSpPr>
          <p:spPr bwMode="auto">
            <a:xfrm>
              <a:off x="1761" y="1270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2" name="Rectangle 5"/>
            <p:cNvSpPr>
              <a:spLocks noChangeArrowheads="1"/>
            </p:cNvSpPr>
            <p:nvPr/>
          </p:nvSpPr>
          <p:spPr bwMode="auto">
            <a:xfrm>
              <a:off x="2103" y="1270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2445" y="1270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4" name="Rectangle 7"/>
            <p:cNvSpPr>
              <a:spLocks noChangeArrowheads="1"/>
            </p:cNvSpPr>
            <p:nvPr/>
          </p:nvSpPr>
          <p:spPr bwMode="auto">
            <a:xfrm>
              <a:off x="2787" y="1270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5" name="Rectangle 8"/>
            <p:cNvSpPr>
              <a:spLocks noChangeArrowheads="1"/>
            </p:cNvSpPr>
            <p:nvPr/>
          </p:nvSpPr>
          <p:spPr bwMode="auto">
            <a:xfrm>
              <a:off x="3129" y="1270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6" name="Rectangle 9"/>
            <p:cNvSpPr>
              <a:spLocks noChangeArrowheads="1"/>
            </p:cNvSpPr>
            <p:nvPr/>
          </p:nvSpPr>
          <p:spPr bwMode="auto">
            <a:xfrm>
              <a:off x="3471" y="1270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7" name="Rectangle 10"/>
            <p:cNvSpPr>
              <a:spLocks noChangeArrowheads="1"/>
            </p:cNvSpPr>
            <p:nvPr/>
          </p:nvSpPr>
          <p:spPr bwMode="auto">
            <a:xfrm>
              <a:off x="3813" y="1270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8" name="Rectangle 11"/>
            <p:cNvSpPr>
              <a:spLocks noChangeArrowheads="1"/>
            </p:cNvSpPr>
            <p:nvPr/>
          </p:nvSpPr>
          <p:spPr bwMode="auto">
            <a:xfrm>
              <a:off x="4155" y="1270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9" name="Rectangle 12"/>
            <p:cNvSpPr>
              <a:spLocks noChangeArrowheads="1"/>
            </p:cNvSpPr>
            <p:nvPr/>
          </p:nvSpPr>
          <p:spPr bwMode="auto">
            <a:xfrm>
              <a:off x="1761" y="13042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0" name="Rectangle 13"/>
            <p:cNvSpPr>
              <a:spLocks noChangeArrowheads="1"/>
            </p:cNvSpPr>
            <p:nvPr/>
          </p:nvSpPr>
          <p:spPr bwMode="auto">
            <a:xfrm>
              <a:off x="2103" y="13042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1" name="Rectangle 14"/>
            <p:cNvSpPr>
              <a:spLocks noChangeArrowheads="1"/>
            </p:cNvSpPr>
            <p:nvPr/>
          </p:nvSpPr>
          <p:spPr bwMode="auto">
            <a:xfrm>
              <a:off x="2445" y="13042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2" name="Rectangle 15"/>
            <p:cNvSpPr>
              <a:spLocks noChangeArrowheads="1"/>
            </p:cNvSpPr>
            <p:nvPr/>
          </p:nvSpPr>
          <p:spPr bwMode="auto">
            <a:xfrm>
              <a:off x="2787" y="13042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3" name="Rectangle 16"/>
            <p:cNvSpPr>
              <a:spLocks noChangeArrowheads="1"/>
            </p:cNvSpPr>
            <p:nvPr/>
          </p:nvSpPr>
          <p:spPr bwMode="auto">
            <a:xfrm>
              <a:off x="3129" y="13042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4" name="Rectangle 17"/>
            <p:cNvSpPr>
              <a:spLocks noChangeArrowheads="1"/>
            </p:cNvSpPr>
            <p:nvPr/>
          </p:nvSpPr>
          <p:spPr bwMode="auto">
            <a:xfrm>
              <a:off x="3471" y="13042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3813" y="13042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6" name="Rectangle 19"/>
            <p:cNvSpPr>
              <a:spLocks noChangeArrowheads="1"/>
            </p:cNvSpPr>
            <p:nvPr/>
          </p:nvSpPr>
          <p:spPr bwMode="auto">
            <a:xfrm>
              <a:off x="4155" y="13042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7" name="Rectangle 20"/>
            <p:cNvSpPr>
              <a:spLocks noChangeArrowheads="1"/>
            </p:cNvSpPr>
            <p:nvPr/>
          </p:nvSpPr>
          <p:spPr bwMode="auto">
            <a:xfrm>
              <a:off x="1761" y="13384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8" name="Rectangle 21"/>
            <p:cNvSpPr>
              <a:spLocks noChangeArrowheads="1"/>
            </p:cNvSpPr>
            <p:nvPr/>
          </p:nvSpPr>
          <p:spPr bwMode="auto">
            <a:xfrm>
              <a:off x="2103" y="13384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9" name="Rectangle 22"/>
            <p:cNvSpPr>
              <a:spLocks noChangeArrowheads="1"/>
            </p:cNvSpPr>
            <p:nvPr/>
          </p:nvSpPr>
          <p:spPr bwMode="auto">
            <a:xfrm>
              <a:off x="2445" y="13384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0" name="Rectangle 23"/>
            <p:cNvSpPr>
              <a:spLocks noChangeArrowheads="1"/>
            </p:cNvSpPr>
            <p:nvPr/>
          </p:nvSpPr>
          <p:spPr bwMode="auto">
            <a:xfrm>
              <a:off x="2787" y="13384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1" name="Rectangle 24"/>
            <p:cNvSpPr>
              <a:spLocks noChangeArrowheads="1"/>
            </p:cNvSpPr>
            <p:nvPr/>
          </p:nvSpPr>
          <p:spPr bwMode="auto">
            <a:xfrm>
              <a:off x="3129" y="13384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2" name="Rectangle 25"/>
            <p:cNvSpPr>
              <a:spLocks noChangeArrowheads="1"/>
            </p:cNvSpPr>
            <p:nvPr/>
          </p:nvSpPr>
          <p:spPr bwMode="auto">
            <a:xfrm>
              <a:off x="3471" y="13384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3" name="Rectangle 26"/>
            <p:cNvSpPr>
              <a:spLocks noChangeArrowheads="1"/>
            </p:cNvSpPr>
            <p:nvPr/>
          </p:nvSpPr>
          <p:spPr bwMode="auto">
            <a:xfrm>
              <a:off x="3813" y="13384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4" name="Rectangle 27"/>
            <p:cNvSpPr>
              <a:spLocks noChangeArrowheads="1"/>
            </p:cNvSpPr>
            <p:nvPr/>
          </p:nvSpPr>
          <p:spPr bwMode="auto">
            <a:xfrm>
              <a:off x="4155" y="13384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5" name="Rectangle 28"/>
            <p:cNvSpPr>
              <a:spLocks noChangeArrowheads="1"/>
            </p:cNvSpPr>
            <p:nvPr/>
          </p:nvSpPr>
          <p:spPr bwMode="auto">
            <a:xfrm>
              <a:off x="1761" y="13726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6" name="Rectangle 29"/>
            <p:cNvSpPr>
              <a:spLocks noChangeArrowheads="1"/>
            </p:cNvSpPr>
            <p:nvPr/>
          </p:nvSpPr>
          <p:spPr bwMode="auto">
            <a:xfrm>
              <a:off x="2103" y="13726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7" name="Rectangle 30"/>
            <p:cNvSpPr>
              <a:spLocks noChangeArrowheads="1"/>
            </p:cNvSpPr>
            <p:nvPr/>
          </p:nvSpPr>
          <p:spPr bwMode="auto">
            <a:xfrm>
              <a:off x="2445" y="13726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8" name="Rectangle 31"/>
            <p:cNvSpPr>
              <a:spLocks noChangeArrowheads="1"/>
            </p:cNvSpPr>
            <p:nvPr/>
          </p:nvSpPr>
          <p:spPr bwMode="auto">
            <a:xfrm>
              <a:off x="2787" y="13726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89" name="Rectangle 32"/>
            <p:cNvSpPr>
              <a:spLocks noChangeArrowheads="1"/>
            </p:cNvSpPr>
            <p:nvPr/>
          </p:nvSpPr>
          <p:spPr bwMode="auto">
            <a:xfrm>
              <a:off x="3129" y="13726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0" name="Rectangle 33"/>
            <p:cNvSpPr>
              <a:spLocks noChangeArrowheads="1"/>
            </p:cNvSpPr>
            <p:nvPr/>
          </p:nvSpPr>
          <p:spPr bwMode="auto">
            <a:xfrm>
              <a:off x="3471" y="13726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1" name="Rectangle 34"/>
            <p:cNvSpPr>
              <a:spLocks noChangeArrowheads="1"/>
            </p:cNvSpPr>
            <p:nvPr/>
          </p:nvSpPr>
          <p:spPr bwMode="auto">
            <a:xfrm>
              <a:off x="3813" y="13726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2" name="Rectangle 35"/>
            <p:cNvSpPr>
              <a:spLocks noChangeArrowheads="1"/>
            </p:cNvSpPr>
            <p:nvPr/>
          </p:nvSpPr>
          <p:spPr bwMode="auto">
            <a:xfrm>
              <a:off x="4155" y="13726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3" name="Rectangle 36"/>
            <p:cNvSpPr>
              <a:spLocks noChangeArrowheads="1"/>
            </p:cNvSpPr>
            <p:nvPr/>
          </p:nvSpPr>
          <p:spPr bwMode="auto">
            <a:xfrm>
              <a:off x="1761" y="14068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4" name="Rectangle 37"/>
            <p:cNvSpPr>
              <a:spLocks noChangeArrowheads="1"/>
            </p:cNvSpPr>
            <p:nvPr/>
          </p:nvSpPr>
          <p:spPr bwMode="auto">
            <a:xfrm>
              <a:off x="2103" y="14068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5" name="Rectangle 38"/>
            <p:cNvSpPr>
              <a:spLocks noChangeArrowheads="1"/>
            </p:cNvSpPr>
            <p:nvPr/>
          </p:nvSpPr>
          <p:spPr bwMode="auto">
            <a:xfrm>
              <a:off x="2445" y="14068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6" name="Rectangle 39"/>
            <p:cNvSpPr>
              <a:spLocks noChangeArrowheads="1"/>
            </p:cNvSpPr>
            <p:nvPr/>
          </p:nvSpPr>
          <p:spPr bwMode="auto">
            <a:xfrm>
              <a:off x="2787" y="14068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7" name="Rectangle 40"/>
            <p:cNvSpPr>
              <a:spLocks noChangeArrowheads="1"/>
            </p:cNvSpPr>
            <p:nvPr/>
          </p:nvSpPr>
          <p:spPr bwMode="auto">
            <a:xfrm>
              <a:off x="3129" y="14068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8" name="Rectangle 41"/>
            <p:cNvSpPr>
              <a:spLocks noChangeArrowheads="1"/>
            </p:cNvSpPr>
            <p:nvPr/>
          </p:nvSpPr>
          <p:spPr bwMode="auto">
            <a:xfrm>
              <a:off x="3471" y="14068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99" name="Rectangle 42"/>
            <p:cNvSpPr>
              <a:spLocks noChangeArrowheads="1"/>
            </p:cNvSpPr>
            <p:nvPr/>
          </p:nvSpPr>
          <p:spPr bwMode="auto">
            <a:xfrm>
              <a:off x="3813" y="14068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0" name="Rectangle 43"/>
            <p:cNvSpPr>
              <a:spLocks noChangeArrowheads="1"/>
            </p:cNvSpPr>
            <p:nvPr/>
          </p:nvSpPr>
          <p:spPr bwMode="auto">
            <a:xfrm>
              <a:off x="4155" y="14068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1" name="Rectangle 44"/>
            <p:cNvSpPr>
              <a:spLocks noChangeArrowheads="1"/>
            </p:cNvSpPr>
            <p:nvPr/>
          </p:nvSpPr>
          <p:spPr bwMode="auto">
            <a:xfrm>
              <a:off x="1761" y="1441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2" name="Rectangle 45"/>
            <p:cNvSpPr>
              <a:spLocks noChangeArrowheads="1"/>
            </p:cNvSpPr>
            <p:nvPr/>
          </p:nvSpPr>
          <p:spPr bwMode="auto">
            <a:xfrm>
              <a:off x="2103" y="1441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3" name="Rectangle 46"/>
            <p:cNvSpPr>
              <a:spLocks noChangeArrowheads="1"/>
            </p:cNvSpPr>
            <p:nvPr/>
          </p:nvSpPr>
          <p:spPr bwMode="auto">
            <a:xfrm>
              <a:off x="2445" y="1441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4" name="Rectangle 47"/>
            <p:cNvSpPr>
              <a:spLocks noChangeArrowheads="1"/>
            </p:cNvSpPr>
            <p:nvPr/>
          </p:nvSpPr>
          <p:spPr bwMode="auto">
            <a:xfrm>
              <a:off x="2787" y="1441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5" name="Rectangle 48"/>
            <p:cNvSpPr>
              <a:spLocks noChangeArrowheads="1"/>
            </p:cNvSpPr>
            <p:nvPr/>
          </p:nvSpPr>
          <p:spPr bwMode="auto">
            <a:xfrm>
              <a:off x="3129" y="1441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6" name="Rectangle 49"/>
            <p:cNvSpPr>
              <a:spLocks noChangeArrowheads="1"/>
            </p:cNvSpPr>
            <p:nvPr/>
          </p:nvSpPr>
          <p:spPr bwMode="auto">
            <a:xfrm>
              <a:off x="3471" y="1441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3813" y="1441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08" name="Rectangle 51"/>
            <p:cNvSpPr>
              <a:spLocks noChangeArrowheads="1"/>
            </p:cNvSpPr>
            <p:nvPr/>
          </p:nvSpPr>
          <p:spPr bwMode="auto">
            <a:xfrm>
              <a:off x="4155" y="14410"/>
              <a:ext cx="340" cy="34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cxnSp>
          <p:nvCxnSpPr>
            <p:cNvPr id="209" name="AutoShape 52"/>
            <p:cNvCxnSpPr>
              <a:cxnSpLocks noChangeShapeType="1"/>
            </p:cNvCxnSpPr>
            <p:nvPr/>
          </p:nvCxnSpPr>
          <p:spPr bwMode="auto">
            <a:xfrm>
              <a:off x="1761" y="13384"/>
              <a:ext cx="2736" cy="0"/>
            </a:xfrm>
            <a:prstGeom prst="straightConnector1">
              <a:avLst/>
            </a:prstGeom>
            <a:noFill/>
            <a:ln w="38100">
              <a:solidFill>
                <a:srgbClr val="7F7F7F"/>
              </a:solidFill>
              <a:round/>
              <a:headEnd/>
              <a:tailEnd/>
            </a:ln>
          </p:spPr>
        </p:cxnSp>
        <p:cxnSp>
          <p:nvCxnSpPr>
            <p:cNvPr id="210" name="AutoShape 53"/>
            <p:cNvCxnSpPr>
              <a:cxnSpLocks noChangeShapeType="1"/>
            </p:cNvCxnSpPr>
            <p:nvPr/>
          </p:nvCxnSpPr>
          <p:spPr bwMode="auto">
            <a:xfrm>
              <a:off x="1761" y="14068"/>
              <a:ext cx="2736" cy="1"/>
            </a:xfrm>
            <a:prstGeom prst="straightConnector1">
              <a:avLst/>
            </a:prstGeom>
            <a:noFill/>
            <a:ln w="38100">
              <a:solidFill>
                <a:srgbClr val="7F7F7F"/>
              </a:solidFill>
              <a:round/>
              <a:headEnd/>
              <a:tailEnd/>
            </a:ln>
          </p:spPr>
        </p:cxnSp>
        <p:grpSp>
          <p:nvGrpSpPr>
            <p:cNvPr id="211" name="Group 54"/>
            <p:cNvGrpSpPr>
              <a:grpSpLocks/>
            </p:cNvGrpSpPr>
            <p:nvPr/>
          </p:nvGrpSpPr>
          <p:grpSpPr bwMode="auto">
            <a:xfrm>
              <a:off x="4839" y="12700"/>
              <a:ext cx="1368" cy="342"/>
              <a:chOff x="43" y="9061"/>
              <a:chExt cx="2102" cy="535"/>
            </a:xfrm>
          </p:grpSpPr>
          <p:sp>
            <p:nvSpPr>
              <p:cNvPr id="311" name="Rectangle 55"/>
              <p:cNvSpPr>
                <a:spLocks noChangeArrowheads="1"/>
              </p:cNvSpPr>
              <p:nvPr/>
            </p:nvSpPr>
            <p:spPr bwMode="auto">
              <a:xfrm>
                <a:off x="43" y="9150"/>
                <a:ext cx="2014" cy="35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312" name="Text Box 56"/>
              <p:cNvSpPr txBox="1">
                <a:spLocks noChangeArrowheads="1"/>
              </p:cNvSpPr>
              <p:nvPr/>
            </p:nvSpPr>
            <p:spPr bwMode="auto">
              <a:xfrm>
                <a:off x="43" y="9061"/>
                <a:ext cx="210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FEM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2" name="Group 57"/>
            <p:cNvGrpSpPr>
              <a:grpSpLocks/>
            </p:cNvGrpSpPr>
            <p:nvPr/>
          </p:nvGrpSpPr>
          <p:grpSpPr bwMode="auto">
            <a:xfrm>
              <a:off x="4839" y="13042"/>
              <a:ext cx="1368" cy="342"/>
              <a:chOff x="43" y="9061"/>
              <a:chExt cx="2102" cy="535"/>
            </a:xfrm>
          </p:grpSpPr>
          <p:sp>
            <p:nvSpPr>
              <p:cNvPr id="309" name="Rectangle 58"/>
              <p:cNvSpPr>
                <a:spLocks noChangeArrowheads="1"/>
              </p:cNvSpPr>
              <p:nvPr/>
            </p:nvSpPr>
            <p:spPr bwMode="auto">
              <a:xfrm>
                <a:off x="43" y="9150"/>
                <a:ext cx="2014" cy="35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310" name="Text Box 59"/>
              <p:cNvSpPr txBox="1">
                <a:spLocks noChangeArrowheads="1"/>
              </p:cNvSpPr>
              <p:nvPr/>
            </p:nvSpPr>
            <p:spPr bwMode="auto">
              <a:xfrm>
                <a:off x="43" y="9061"/>
                <a:ext cx="210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FEM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3" name="Group 60"/>
            <p:cNvGrpSpPr>
              <a:grpSpLocks/>
            </p:cNvGrpSpPr>
            <p:nvPr/>
          </p:nvGrpSpPr>
          <p:grpSpPr bwMode="auto">
            <a:xfrm>
              <a:off x="4839" y="13384"/>
              <a:ext cx="1368" cy="342"/>
              <a:chOff x="43" y="9061"/>
              <a:chExt cx="2102" cy="535"/>
            </a:xfrm>
          </p:grpSpPr>
          <p:sp>
            <p:nvSpPr>
              <p:cNvPr id="307" name="Rectangle 61"/>
              <p:cNvSpPr>
                <a:spLocks noChangeArrowheads="1"/>
              </p:cNvSpPr>
              <p:nvPr/>
            </p:nvSpPr>
            <p:spPr bwMode="auto">
              <a:xfrm>
                <a:off x="43" y="9150"/>
                <a:ext cx="2014" cy="35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308" name="Text Box 62"/>
              <p:cNvSpPr txBox="1">
                <a:spLocks noChangeArrowheads="1"/>
              </p:cNvSpPr>
              <p:nvPr/>
            </p:nvSpPr>
            <p:spPr bwMode="auto">
              <a:xfrm>
                <a:off x="43" y="9061"/>
                <a:ext cx="210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FEM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4" name="Group 63"/>
            <p:cNvGrpSpPr>
              <a:grpSpLocks/>
            </p:cNvGrpSpPr>
            <p:nvPr/>
          </p:nvGrpSpPr>
          <p:grpSpPr bwMode="auto">
            <a:xfrm>
              <a:off x="4839" y="13726"/>
              <a:ext cx="1368" cy="342"/>
              <a:chOff x="43" y="9061"/>
              <a:chExt cx="2102" cy="535"/>
            </a:xfrm>
          </p:grpSpPr>
          <p:sp>
            <p:nvSpPr>
              <p:cNvPr id="305" name="Rectangle 64"/>
              <p:cNvSpPr>
                <a:spLocks noChangeArrowheads="1"/>
              </p:cNvSpPr>
              <p:nvPr/>
            </p:nvSpPr>
            <p:spPr bwMode="auto">
              <a:xfrm>
                <a:off x="43" y="9150"/>
                <a:ext cx="2014" cy="35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306" name="Text Box 65"/>
              <p:cNvSpPr txBox="1">
                <a:spLocks noChangeArrowheads="1"/>
              </p:cNvSpPr>
              <p:nvPr/>
            </p:nvSpPr>
            <p:spPr bwMode="auto">
              <a:xfrm>
                <a:off x="43" y="9061"/>
                <a:ext cx="210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FEM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5" name="Group 66"/>
            <p:cNvGrpSpPr>
              <a:grpSpLocks/>
            </p:cNvGrpSpPr>
            <p:nvPr/>
          </p:nvGrpSpPr>
          <p:grpSpPr bwMode="auto">
            <a:xfrm>
              <a:off x="4839" y="14068"/>
              <a:ext cx="1368" cy="342"/>
              <a:chOff x="43" y="9061"/>
              <a:chExt cx="2102" cy="535"/>
            </a:xfrm>
          </p:grpSpPr>
          <p:sp>
            <p:nvSpPr>
              <p:cNvPr id="303" name="Rectangle 67"/>
              <p:cNvSpPr>
                <a:spLocks noChangeArrowheads="1"/>
              </p:cNvSpPr>
              <p:nvPr/>
            </p:nvSpPr>
            <p:spPr bwMode="auto">
              <a:xfrm>
                <a:off x="43" y="9150"/>
                <a:ext cx="2014" cy="35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304" name="Text Box 68"/>
              <p:cNvSpPr txBox="1">
                <a:spLocks noChangeArrowheads="1"/>
              </p:cNvSpPr>
              <p:nvPr/>
            </p:nvSpPr>
            <p:spPr bwMode="auto">
              <a:xfrm>
                <a:off x="43" y="9061"/>
                <a:ext cx="210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FEM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6" name="Group 69"/>
            <p:cNvGrpSpPr>
              <a:grpSpLocks/>
            </p:cNvGrpSpPr>
            <p:nvPr/>
          </p:nvGrpSpPr>
          <p:grpSpPr bwMode="auto">
            <a:xfrm>
              <a:off x="4839" y="14410"/>
              <a:ext cx="1368" cy="342"/>
              <a:chOff x="43" y="9061"/>
              <a:chExt cx="2102" cy="535"/>
            </a:xfrm>
          </p:grpSpPr>
          <p:sp>
            <p:nvSpPr>
              <p:cNvPr id="301" name="Rectangle 70"/>
              <p:cNvSpPr>
                <a:spLocks noChangeArrowheads="1"/>
              </p:cNvSpPr>
              <p:nvPr/>
            </p:nvSpPr>
            <p:spPr bwMode="auto">
              <a:xfrm>
                <a:off x="43" y="9150"/>
                <a:ext cx="2014" cy="35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302" name="Text Box 71"/>
              <p:cNvSpPr txBox="1">
                <a:spLocks noChangeArrowheads="1"/>
              </p:cNvSpPr>
              <p:nvPr/>
            </p:nvSpPr>
            <p:spPr bwMode="auto">
              <a:xfrm>
                <a:off x="43" y="9061"/>
                <a:ext cx="210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FEM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17" name="AutoShape 72"/>
            <p:cNvCxnSpPr>
              <a:cxnSpLocks noChangeShapeType="1"/>
            </p:cNvCxnSpPr>
            <p:nvPr/>
          </p:nvCxnSpPr>
          <p:spPr bwMode="auto">
            <a:xfrm>
              <a:off x="4497" y="12871"/>
              <a:ext cx="342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8" name="AutoShape 73"/>
            <p:cNvCxnSpPr>
              <a:cxnSpLocks noChangeShapeType="1"/>
            </p:cNvCxnSpPr>
            <p:nvPr/>
          </p:nvCxnSpPr>
          <p:spPr bwMode="auto">
            <a:xfrm>
              <a:off x="4497" y="13213"/>
              <a:ext cx="342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9" name="AutoShape 74"/>
            <p:cNvCxnSpPr>
              <a:cxnSpLocks noChangeShapeType="1"/>
            </p:cNvCxnSpPr>
            <p:nvPr/>
          </p:nvCxnSpPr>
          <p:spPr bwMode="auto">
            <a:xfrm>
              <a:off x="4497" y="13555"/>
              <a:ext cx="342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" name="AutoShape 75"/>
            <p:cNvCxnSpPr>
              <a:cxnSpLocks noChangeShapeType="1"/>
            </p:cNvCxnSpPr>
            <p:nvPr/>
          </p:nvCxnSpPr>
          <p:spPr bwMode="auto">
            <a:xfrm>
              <a:off x="4497" y="13897"/>
              <a:ext cx="342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" name="AutoShape 76"/>
            <p:cNvCxnSpPr>
              <a:cxnSpLocks noChangeShapeType="1"/>
            </p:cNvCxnSpPr>
            <p:nvPr/>
          </p:nvCxnSpPr>
          <p:spPr bwMode="auto">
            <a:xfrm>
              <a:off x="4497" y="14239"/>
              <a:ext cx="342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2" name="AutoShape 77"/>
            <p:cNvCxnSpPr>
              <a:cxnSpLocks noChangeShapeType="1"/>
            </p:cNvCxnSpPr>
            <p:nvPr/>
          </p:nvCxnSpPr>
          <p:spPr bwMode="auto">
            <a:xfrm>
              <a:off x="4497" y="14581"/>
              <a:ext cx="342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23" name="Rectangle 78"/>
            <p:cNvSpPr>
              <a:spLocks noChangeArrowheads="1"/>
            </p:cNvSpPr>
            <p:nvPr/>
          </p:nvSpPr>
          <p:spPr bwMode="auto">
            <a:xfrm>
              <a:off x="1704" y="12643"/>
              <a:ext cx="4503" cy="216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224" name="Text Box 79"/>
            <p:cNvSpPr txBox="1">
              <a:spLocks noChangeArrowheads="1"/>
            </p:cNvSpPr>
            <p:nvPr/>
          </p:nvSpPr>
          <p:spPr bwMode="auto">
            <a:xfrm>
              <a:off x="1533" y="14752"/>
              <a:ext cx="1596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Calibri" pitchFamily="34" charset="0"/>
                  <a:cs typeface="Arial" pitchFamily="34" charset="0"/>
                </a:rPr>
                <a:t>Detector head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" name="Text Box 80"/>
            <p:cNvSpPr txBox="1">
              <a:spLocks noChangeArrowheads="1"/>
            </p:cNvSpPr>
            <p:nvPr/>
          </p:nvSpPr>
          <p:spPr bwMode="auto">
            <a:xfrm>
              <a:off x="2274" y="13384"/>
              <a:ext cx="1710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Calibri" pitchFamily="34" charset="0"/>
                  <a:cs typeface="Arial" pitchFamily="34" charset="0"/>
                </a:rPr>
                <a:t>Sensor/Medipix3 Hybrids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6" name="Group 81"/>
            <p:cNvGrpSpPr>
              <a:grpSpLocks/>
            </p:cNvGrpSpPr>
            <p:nvPr/>
          </p:nvGrpSpPr>
          <p:grpSpPr bwMode="auto">
            <a:xfrm>
              <a:off x="7062" y="12700"/>
              <a:ext cx="1710" cy="342"/>
              <a:chOff x="3458" y="9061"/>
              <a:chExt cx="2628" cy="535"/>
            </a:xfrm>
          </p:grpSpPr>
          <p:sp>
            <p:nvSpPr>
              <p:cNvPr id="299" name="Rectangle 82"/>
              <p:cNvSpPr>
                <a:spLocks noChangeArrowheads="1"/>
              </p:cNvSpPr>
              <p:nvPr/>
            </p:nvSpPr>
            <p:spPr bwMode="auto">
              <a:xfrm>
                <a:off x="3458" y="9150"/>
                <a:ext cx="2517" cy="357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300" name="Text Box 83"/>
              <p:cNvSpPr txBox="1">
                <a:spLocks noChangeArrowheads="1"/>
              </p:cNvSpPr>
              <p:nvPr/>
            </p:nvSpPr>
            <p:spPr bwMode="auto">
              <a:xfrm>
                <a:off x="3458" y="9061"/>
                <a:ext cx="2628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Readout Node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27" name="Group 84"/>
            <p:cNvGrpSpPr>
              <a:grpSpLocks/>
            </p:cNvGrpSpPr>
            <p:nvPr/>
          </p:nvGrpSpPr>
          <p:grpSpPr bwMode="auto">
            <a:xfrm>
              <a:off x="7062" y="13042"/>
              <a:ext cx="1710" cy="342"/>
              <a:chOff x="3458" y="9061"/>
              <a:chExt cx="2628" cy="535"/>
            </a:xfrm>
          </p:grpSpPr>
          <p:sp>
            <p:nvSpPr>
              <p:cNvPr id="297" name="Rectangle 85"/>
              <p:cNvSpPr>
                <a:spLocks noChangeArrowheads="1"/>
              </p:cNvSpPr>
              <p:nvPr/>
            </p:nvSpPr>
            <p:spPr bwMode="auto">
              <a:xfrm>
                <a:off x="3458" y="9150"/>
                <a:ext cx="2517" cy="357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298" name="Text Box 86"/>
              <p:cNvSpPr txBox="1">
                <a:spLocks noChangeArrowheads="1"/>
              </p:cNvSpPr>
              <p:nvPr/>
            </p:nvSpPr>
            <p:spPr bwMode="auto">
              <a:xfrm>
                <a:off x="3458" y="9061"/>
                <a:ext cx="2628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Readout Node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28" name="Group 87"/>
            <p:cNvGrpSpPr>
              <a:grpSpLocks/>
            </p:cNvGrpSpPr>
            <p:nvPr/>
          </p:nvGrpSpPr>
          <p:grpSpPr bwMode="auto">
            <a:xfrm>
              <a:off x="7062" y="13384"/>
              <a:ext cx="1710" cy="342"/>
              <a:chOff x="3458" y="9061"/>
              <a:chExt cx="2628" cy="535"/>
            </a:xfrm>
          </p:grpSpPr>
          <p:sp>
            <p:nvSpPr>
              <p:cNvPr id="295" name="Rectangle 88"/>
              <p:cNvSpPr>
                <a:spLocks noChangeArrowheads="1"/>
              </p:cNvSpPr>
              <p:nvPr/>
            </p:nvSpPr>
            <p:spPr bwMode="auto">
              <a:xfrm>
                <a:off x="3458" y="9150"/>
                <a:ext cx="2517" cy="357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296" name="Text Box 89"/>
              <p:cNvSpPr txBox="1">
                <a:spLocks noChangeArrowheads="1"/>
              </p:cNvSpPr>
              <p:nvPr/>
            </p:nvSpPr>
            <p:spPr bwMode="auto">
              <a:xfrm>
                <a:off x="3458" y="9061"/>
                <a:ext cx="2628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Readout Node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29" name="Group 90"/>
            <p:cNvGrpSpPr>
              <a:grpSpLocks/>
            </p:cNvGrpSpPr>
            <p:nvPr/>
          </p:nvGrpSpPr>
          <p:grpSpPr bwMode="auto">
            <a:xfrm>
              <a:off x="7062" y="13726"/>
              <a:ext cx="1710" cy="342"/>
              <a:chOff x="3458" y="9061"/>
              <a:chExt cx="2628" cy="535"/>
            </a:xfrm>
          </p:grpSpPr>
          <p:sp>
            <p:nvSpPr>
              <p:cNvPr id="293" name="Rectangle 91"/>
              <p:cNvSpPr>
                <a:spLocks noChangeArrowheads="1"/>
              </p:cNvSpPr>
              <p:nvPr/>
            </p:nvSpPr>
            <p:spPr bwMode="auto">
              <a:xfrm>
                <a:off x="3458" y="9150"/>
                <a:ext cx="2517" cy="357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294" name="Text Box 92"/>
              <p:cNvSpPr txBox="1">
                <a:spLocks noChangeArrowheads="1"/>
              </p:cNvSpPr>
              <p:nvPr/>
            </p:nvSpPr>
            <p:spPr bwMode="auto">
              <a:xfrm>
                <a:off x="3458" y="9061"/>
                <a:ext cx="2628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Readout Node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0" name="Group 93"/>
            <p:cNvGrpSpPr>
              <a:grpSpLocks/>
            </p:cNvGrpSpPr>
            <p:nvPr/>
          </p:nvGrpSpPr>
          <p:grpSpPr bwMode="auto">
            <a:xfrm>
              <a:off x="7062" y="14068"/>
              <a:ext cx="1710" cy="342"/>
              <a:chOff x="3458" y="9061"/>
              <a:chExt cx="2628" cy="535"/>
            </a:xfrm>
          </p:grpSpPr>
          <p:sp>
            <p:nvSpPr>
              <p:cNvPr id="291" name="Rectangle 94"/>
              <p:cNvSpPr>
                <a:spLocks noChangeArrowheads="1"/>
              </p:cNvSpPr>
              <p:nvPr/>
            </p:nvSpPr>
            <p:spPr bwMode="auto">
              <a:xfrm>
                <a:off x="3458" y="9150"/>
                <a:ext cx="2517" cy="357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292" name="Text Box 95"/>
              <p:cNvSpPr txBox="1">
                <a:spLocks noChangeArrowheads="1"/>
              </p:cNvSpPr>
              <p:nvPr/>
            </p:nvSpPr>
            <p:spPr bwMode="auto">
              <a:xfrm>
                <a:off x="3458" y="9061"/>
                <a:ext cx="2628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Readout Node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1" name="Group 96"/>
            <p:cNvGrpSpPr>
              <a:grpSpLocks/>
            </p:cNvGrpSpPr>
            <p:nvPr/>
          </p:nvGrpSpPr>
          <p:grpSpPr bwMode="auto">
            <a:xfrm>
              <a:off x="7062" y="14410"/>
              <a:ext cx="1710" cy="342"/>
              <a:chOff x="3458" y="9061"/>
              <a:chExt cx="2628" cy="535"/>
            </a:xfrm>
          </p:grpSpPr>
          <p:sp>
            <p:nvSpPr>
              <p:cNvPr id="289" name="Rectangle 97"/>
              <p:cNvSpPr>
                <a:spLocks noChangeArrowheads="1"/>
              </p:cNvSpPr>
              <p:nvPr/>
            </p:nvSpPr>
            <p:spPr bwMode="auto">
              <a:xfrm>
                <a:off x="3458" y="9150"/>
                <a:ext cx="2517" cy="357"/>
              </a:xfrm>
              <a:prstGeom prst="rect">
                <a:avLst/>
              </a:prstGeom>
              <a:solidFill>
                <a:srgbClr val="C2D69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290" name="Text Box 98"/>
              <p:cNvSpPr txBox="1">
                <a:spLocks noChangeArrowheads="1"/>
              </p:cNvSpPr>
              <p:nvPr/>
            </p:nvSpPr>
            <p:spPr bwMode="auto">
              <a:xfrm>
                <a:off x="3458" y="9061"/>
                <a:ext cx="2628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Readout Node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2" name="Group 99"/>
            <p:cNvGrpSpPr>
              <a:grpSpLocks/>
            </p:cNvGrpSpPr>
            <p:nvPr/>
          </p:nvGrpSpPr>
          <p:grpSpPr bwMode="auto">
            <a:xfrm>
              <a:off x="7062" y="12358"/>
              <a:ext cx="1710" cy="342"/>
              <a:chOff x="3458" y="8527"/>
              <a:chExt cx="2628" cy="534"/>
            </a:xfrm>
          </p:grpSpPr>
          <p:sp>
            <p:nvSpPr>
              <p:cNvPr id="287" name="Rectangle 100"/>
              <p:cNvSpPr>
                <a:spLocks noChangeArrowheads="1"/>
              </p:cNvSpPr>
              <p:nvPr/>
            </p:nvSpPr>
            <p:spPr bwMode="auto">
              <a:xfrm>
                <a:off x="3458" y="8616"/>
                <a:ext cx="2517" cy="356"/>
              </a:xfrm>
              <a:prstGeom prst="rect">
                <a:avLst/>
              </a:prstGeom>
              <a:solidFill>
                <a:srgbClr val="92CDD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sp>
            <p:nvSpPr>
              <p:cNvPr id="288" name="Text Box 101"/>
              <p:cNvSpPr txBox="1">
                <a:spLocks noChangeArrowheads="1"/>
              </p:cNvSpPr>
              <p:nvPr/>
            </p:nvSpPr>
            <p:spPr bwMode="auto">
              <a:xfrm>
                <a:off x="3458" y="8527"/>
                <a:ext cx="2628" cy="5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Calibri" pitchFamily="34" charset="0"/>
                    <a:cs typeface="Arial" pitchFamily="34" charset="0"/>
                  </a:rPr>
                  <a:t>Master Node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3" name="Group 102"/>
            <p:cNvGrpSpPr>
              <a:grpSpLocks/>
            </p:cNvGrpSpPr>
            <p:nvPr/>
          </p:nvGrpSpPr>
          <p:grpSpPr bwMode="auto">
            <a:xfrm>
              <a:off x="6150" y="14467"/>
              <a:ext cx="912" cy="228"/>
              <a:chOff x="6150" y="15037"/>
              <a:chExt cx="912" cy="228"/>
            </a:xfrm>
          </p:grpSpPr>
          <p:cxnSp>
            <p:nvCxnSpPr>
              <p:cNvPr id="283" name="AutoShape 103"/>
              <p:cNvCxnSpPr>
                <a:cxnSpLocks noChangeShapeType="1"/>
              </p:cNvCxnSpPr>
              <p:nvPr/>
            </p:nvCxnSpPr>
            <p:spPr bwMode="auto">
              <a:xfrm>
                <a:off x="6150" y="15094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84" name="Oval 104"/>
              <p:cNvSpPr>
                <a:spLocks noChangeArrowheads="1"/>
              </p:cNvSpPr>
              <p:nvPr/>
            </p:nvSpPr>
            <p:spPr bwMode="auto">
              <a:xfrm>
                <a:off x="6549" y="15037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85" name="AutoShape 105"/>
              <p:cNvCxnSpPr>
                <a:cxnSpLocks noChangeShapeType="1"/>
              </p:cNvCxnSpPr>
              <p:nvPr/>
            </p:nvCxnSpPr>
            <p:spPr bwMode="auto">
              <a:xfrm>
                <a:off x="6150" y="15208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86" name="Oval 106"/>
              <p:cNvSpPr>
                <a:spLocks noChangeArrowheads="1"/>
              </p:cNvSpPr>
              <p:nvPr/>
            </p:nvSpPr>
            <p:spPr bwMode="auto">
              <a:xfrm>
                <a:off x="6549" y="15208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234" name="Group 107"/>
            <p:cNvGrpSpPr>
              <a:grpSpLocks/>
            </p:cNvGrpSpPr>
            <p:nvPr/>
          </p:nvGrpSpPr>
          <p:grpSpPr bwMode="auto">
            <a:xfrm>
              <a:off x="6150" y="14125"/>
              <a:ext cx="912" cy="228"/>
              <a:chOff x="6150" y="15037"/>
              <a:chExt cx="912" cy="228"/>
            </a:xfrm>
          </p:grpSpPr>
          <p:cxnSp>
            <p:nvCxnSpPr>
              <p:cNvPr id="279" name="AutoShape 108"/>
              <p:cNvCxnSpPr>
                <a:cxnSpLocks noChangeShapeType="1"/>
              </p:cNvCxnSpPr>
              <p:nvPr/>
            </p:nvCxnSpPr>
            <p:spPr bwMode="auto">
              <a:xfrm>
                <a:off x="6150" y="15094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80" name="Oval 109"/>
              <p:cNvSpPr>
                <a:spLocks noChangeArrowheads="1"/>
              </p:cNvSpPr>
              <p:nvPr/>
            </p:nvSpPr>
            <p:spPr bwMode="auto">
              <a:xfrm>
                <a:off x="6549" y="15037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81" name="AutoShape 110"/>
              <p:cNvCxnSpPr>
                <a:cxnSpLocks noChangeShapeType="1"/>
              </p:cNvCxnSpPr>
              <p:nvPr/>
            </p:nvCxnSpPr>
            <p:spPr bwMode="auto">
              <a:xfrm>
                <a:off x="6150" y="15208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82" name="Oval 111"/>
              <p:cNvSpPr>
                <a:spLocks noChangeArrowheads="1"/>
              </p:cNvSpPr>
              <p:nvPr/>
            </p:nvSpPr>
            <p:spPr bwMode="auto">
              <a:xfrm>
                <a:off x="6549" y="15208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235" name="Group 112"/>
            <p:cNvGrpSpPr>
              <a:grpSpLocks/>
            </p:cNvGrpSpPr>
            <p:nvPr/>
          </p:nvGrpSpPr>
          <p:grpSpPr bwMode="auto">
            <a:xfrm>
              <a:off x="6150" y="13783"/>
              <a:ext cx="912" cy="228"/>
              <a:chOff x="6150" y="15037"/>
              <a:chExt cx="912" cy="228"/>
            </a:xfrm>
          </p:grpSpPr>
          <p:cxnSp>
            <p:nvCxnSpPr>
              <p:cNvPr id="275" name="AutoShape 113"/>
              <p:cNvCxnSpPr>
                <a:cxnSpLocks noChangeShapeType="1"/>
              </p:cNvCxnSpPr>
              <p:nvPr/>
            </p:nvCxnSpPr>
            <p:spPr bwMode="auto">
              <a:xfrm>
                <a:off x="6150" y="15094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76" name="Oval 114"/>
              <p:cNvSpPr>
                <a:spLocks noChangeArrowheads="1"/>
              </p:cNvSpPr>
              <p:nvPr/>
            </p:nvSpPr>
            <p:spPr bwMode="auto">
              <a:xfrm>
                <a:off x="6549" y="15037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77" name="AutoShape 115"/>
              <p:cNvCxnSpPr>
                <a:cxnSpLocks noChangeShapeType="1"/>
              </p:cNvCxnSpPr>
              <p:nvPr/>
            </p:nvCxnSpPr>
            <p:spPr bwMode="auto">
              <a:xfrm>
                <a:off x="6150" y="15208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78" name="Oval 116"/>
              <p:cNvSpPr>
                <a:spLocks noChangeArrowheads="1"/>
              </p:cNvSpPr>
              <p:nvPr/>
            </p:nvSpPr>
            <p:spPr bwMode="auto">
              <a:xfrm>
                <a:off x="6549" y="15208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236" name="Group 117"/>
            <p:cNvGrpSpPr>
              <a:grpSpLocks/>
            </p:cNvGrpSpPr>
            <p:nvPr/>
          </p:nvGrpSpPr>
          <p:grpSpPr bwMode="auto">
            <a:xfrm>
              <a:off x="6150" y="13441"/>
              <a:ext cx="912" cy="228"/>
              <a:chOff x="6150" y="15037"/>
              <a:chExt cx="912" cy="228"/>
            </a:xfrm>
          </p:grpSpPr>
          <p:cxnSp>
            <p:nvCxnSpPr>
              <p:cNvPr id="271" name="AutoShape 118"/>
              <p:cNvCxnSpPr>
                <a:cxnSpLocks noChangeShapeType="1"/>
              </p:cNvCxnSpPr>
              <p:nvPr/>
            </p:nvCxnSpPr>
            <p:spPr bwMode="auto">
              <a:xfrm>
                <a:off x="6150" y="15094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72" name="Oval 119"/>
              <p:cNvSpPr>
                <a:spLocks noChangeArrowheads="1"/>
              </p:cNvSpPr>
              <p:nvPr/>
            </p:nvSpPr>
            <p:spPr bwMode="auto">
              <a:xfrm>
                <a:off x="6549" y="15037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73" name="AutoShape 120"/>
              <p:cNvCxnSpPr>
                <a:cxnSpLocks noChangeShapeType="1"/>
              </p:cNvCxnSpPr>
              <p:nvPr/>
            </p:nvCxnSpPr>
            <p:spPr bwMode="auto">
              <a:xfrm>
                <a:off x="6150" y="15208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74" name="Oval 121"/>
              <p:cNvSpPr>
                <a:spLocks noChangeArrowheads="1"/>
              </p:cNvSpPr>
              <p:nvPr/>
            </p:nvSpPr>
            <p:spPr bwMode="auto">
              <a:xfrm>
                <a:off x="6549" y="15208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237" name="Group 122"/>
            <p:cNvGrpSpPr>
              <a:grpSpLocks/>
            </p:cNvGrpSpPr>
            <p:nvPr/>
          </p:nvGrpSpPr>
          <p:grpSpPr bwMode="auto">
            <a:xfrm>
              <a:off x="6150" y="13099"/>
              <a:ext cx="912" cy="228"/>
              <a:chOff x="6150" y="15037"/>
              <a:chExt cx="912" cy="228"/>
            </a:xfrm>
          </p:grpSpPr>
          <p:cxnSp>
            <p:nvCxnSpPr>
              <p:cNvPr id="267" name="AutoShape 123"/>
              <p:cNvCxnSpPr>
                <a:cxnSpLocks noChangeShapeType="1"/>
              </p:cNvCxnSpPr>
              <p:nvPr/>
            </p:nvCxnSpPr>
            <p:spPr bwMode="auto">
              <a:xfrm>
                <a:off x="6150" y="15094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68" name="Oval 124"/>
              <p:cNvSpPr>
                <a:spLocks noChangeArrowheads="1"/>
              </p:cNvSpPr>
              <p:nvPr/>
            </p:nvSpPr>
            <p:spPr bwMode="auto">
              <a:xfrm>
                <a:off x="6549" y="15037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69" name="AutoShape 125"/>
              <p:cNvCxnSpPr>
                <a:cxnSpLocks noChangeShapeType="1"/>
              </p:cNvCxnSpPr>
              <p:nvPr/>
            </p:nvCxnSpPr>
            <p:spPr bwMode="auto">
              <a:xfrm>
                <a:off x="6150" y="15208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70" name="Oval 126"/>
              <p:cNvSpPr>
                <a:spLocks noChangeArrowheads="1"/>
              </p:cNvSpPr>
              <p:nvPr/>
            </p:nvSpPr>
            <p:spPr bwMode="auto">
              <a:xfrm>
                <a:off x="6549" y="15208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238" name="Group 127"/>
            <p:cNvGrpSpPr>
              <a:grpSpLocks/>
            </p:cNvGrpSpPr>
            <p:nvPr/>
          </p:nvGrpSpPr>
          <p:grpSpPr bwMode="auto">
            <a:xfrm>
              <a:off x="6150" y="12757"/>
              <a:ext cx="912" cy="228"/>
              <a:chOff x="6150" y="15037"/>
              <a:chExt cx="912" cy="228"/>
            </a:xfrm>
          </p:grpSpPr>
          <p:cxnSp>
            <p:nvCxnSpPr>
              <p:cNvPr id="263" name="AutoShape 128"/>
              <p:cNvCxnSpPr>
                <a:cxnSpLocks noChangeShapeType="1"/>
              </p:cNvCxnSpPr>
              <p:nvPr/>
            </p:nvCxnSpPr>
            <p:spPr bwMode="auto">
              <a:xfrm>
                <a:off x="6150" y="15094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64" name="Oval 129"/>
              <p:cNvSpPr>
                <a:spLocks noChangeArrowheads="1"/>
              </p:cNvSpPr>
              <p:nvPr/>
            </p:nvSpPr>
            <p:spPr bwMode="auto">
              <a:xfrm>
                <a:off x="6549" y="15037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65" name="AutoShape 130"/>
              <p:cNvCxnSpPr>
                <a:cxnSpLocks noChangeShapeType="1"/>
              </p:cNvCxnSpPr>
              <p:nvPr/>
            </p:nvCxnSpPr>
            <p:spPr bwMode="auto">
              <a:xfrm>
                <a:off x="6150" y="15208"/>
                <a:ext cx="912" cy="0"/>
              </a:xfrm>
              <a:prstGeom prst="straightConnector1">
                <a:avLst/>
              </a:prstGeom>
              <a:noFill/>
              <a:ln w="9525">
                <a:solidFill>
                  <a:srgbClr val="E36C0A"/>
                </a:solidFill>
                <a:round/>
                <a:headEnd/>
                <a:tailEnd/>
              </a:ln>
            </p:spPr>
          </p:cxnSp>
          <p:sp>
            <p:nvSpPr>
              <p:cNvPr id="266" name="Oval 131"/>
              <p:cNvSpPr>
                <a:spLocks noChangeArrowheads="1"/>
              </p:cNvSpPr>
              <p:nvPr/>
            </p:nvSpPr>
            <p:spPr bwMode="auto">
              <a:xfrm>
                <a:off x="6549" y="15208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E36C0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239" name="Text Box 132"/>
            <p:cNvSpPr txBox="1">
              <a:spLocks noChangeArrowheads="1"/>
            </p:cNvSpPr>
            <p:nvPr/>
          </p:nvSpPr>
          <p:spPr bwMode="auto">
            <a:xfrm>
              <a:off x="5808" y="14638"/>
              <a:ext cx="1596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Calibri" pitchFamily="34" charset="0"/>
                  <a:cs typeface="Arial" pitchFamily="34" charset="0"/>
                </a:rPr>
                <a:t>10GigE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Calibri" pitchFamily="34" charset="0"/>
                  <a:cs typeface="Arial" pitchFamily="34" charset="0"/>
                </a:rPr>
                <a:t>Optical Links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133"/>
            <p:cNvSpPr>
              <a:spLocks noChangeArrowheads="1"/>
            </p:cNvSpPr>
            <p:nvPr/>
          </p:nvSpPr>
          <p:spPr bwMode="auto">
            <a:xfrm>
              <a:off x="9456" y="13270"/>
              <a:ext cx="969" cy="570"/>
            </a:xfrm>
            <a:prstGeom prst="rect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grpSp>
          <p:nvGrpSpPr>
            <p:cNvPr id="241" name="Group 134"/>
            <p:cNvGrpSpPr>
              <a:grpSpLocks/>
            </p:cNvGrpSpPr>
            <p:nvPr/>
          </p:nvGrpSpPr>
          <p:grpSpPr bwMode="auto">
            <a:xfrm>
              <a:off x="9570" y="13441"/>
              <a:ext cx="741" cy="229"/>
              <a:chOff x="9513" y="14524"/>
              <a:chExt cx="741" cy="229"/>
            </a:xfrm>
          </p:grpSpPr>
          <p:cxnSp>
            <p:nvCxnSpPr>
              <p:cNvPr id="257" name="AutoShape 135"/>
              <p:cNvCxnSpPr>
                <a:cxnSpLocks noChangeShapeType="1"/>
              </p:cNvCxnSpPr>
              <p:nvPr/>
            </p:nvCxnSpPr>
            <p:spPr bwMode="auto">
              <a:xfrm>
                <a:off x="10026" y="14524"/>
                <a:ext cx="22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8" name="AutoShape 136"/>
              <p:cNvCxnSpPr>
                <a:cxnSpLocks noChangeShapeType="1"/>
              </p:cNvCxnSpPr>
              <p:nvPr/>
            </p:nvCxnSpPr>
            <p:spPr bwMode="auto">
              <a:xfrm>
                <a:off x="10026" y="14752"/>
                <a:ext cx="22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9" name="AutoShape 137"/>
              <p:cNvCxnSpPr>
                <a:cxnSpLocks noChangeShapeType="1"/>
              </p:cNvCxnSpPr>
              <p:nvPr/>
            </p:nvCxnSpPr>
            <p:spPr bwMode="auto">
              <a:xfrm flipH="1">
                <a:off x="9513" y="14524"/>
                <a:ext cx="22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0" name="AutoShape 138"/>
              <p:cNvCxnSpPr>
                <a:cxnSpLocks noChangeShapeType="1"/>
              </p:cNvCxnSpPr>
              <p:nvPr/>
            </p:nvCxnSpPr>
            <p:spPr bwMode="auto">
              <a:xfrm flipH="1">
                <a:off x="9513" y="14752"/>
                <a:ext cx="22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1" name="AutoShape 139"/>
              <p:cNvCxnSpPr>
                <a:cxnSpLocks noChangeShapeType="1"/>
              </p:cNvCxnSpPr>
              <p:nvPr/>
            </p:nvCxnSpPr>
            <p:spPr bwMode="auto">
              <a:xfrm>
                <a:off x="9741" y="14524"/>
                <a:ext cx="285" cy="2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2" name="AutoShape 140"/>
              <p:cNvCxnSpPr>
                <a:cxnSpLocks noChangeShapeType="1"/>
              </p:cNvCxnSpPr>
              <p:nvPr/>
            </p:nvCxnSpPr>
            <p:spPr bwMode="auto">
              <a:xfrm flipV="1">
                <a:off x="9741" y="14524"/>
                <a:ext cx="285" cy="2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42" name="Text Box 141"/>
            <p:cNvSpPr txBox="1">
              <a:spLocks noChangeArrowheads="1"/>
            </p:cNvSpPr>
            <p:nvPr/>
          </p:nvSpPr>
          <p:spPr bwMode="auto">
            <a:xfrm>
              <a:off x="9342" y="13840"/>
              <a:ext cx="1197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Calibri" pitchFamily="34" charset="0"/>
                  <a:cs typeface="Arial" pitchFamily="34" charset="0"/>
                </a:rPr>
                <a:t>Network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3" name="AutoShape 142"/>
            <p:cNvCxnSpPr>
              <a:cxnSpLocks noChangeShapeType="1"/>
              <a:stCxn id="290" idx="3"/>
              <a:endCxn id="240" idx="1"/>
            </p:cNvCxnSpPr>
            <p:nvPr/>
          </p:nvCxnSpPr>
          <p:spPr bwMode="auto">
            <a:xfrm flipV="1">
              <a:off x="8772" y="13555"/>
              <a:ext cx="684" cy="10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4" name="AutoShape 143"/>
            <p:cNvCxnSpPr>
              <a:cxnSpLocks noChangeShapeType="1"/>
              <a:stCxn id="240" idx="1"/>
              <a:endCxn id="292" idx="3"/>
            </p:cNvCxnSpPr>
            <p:nvPr/>
          </p:nvCxnSpPr>
          <p:spPr bwMode="auto">
            <a:xfrm flipH="1">
              <a:off x="8772" y="13555"/>
              <a:ext cx="684" cy="6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" name="AutoShape 144"/>
            <p:cNvCxnSpPr>
              <a:cxnSpLocks noChangeShapeType="1"/>
              <a:stCxn id="240" idx="1"/>
              <a:endCxn id="294" idx="3"/>
            </p:cNvCxnSpPr>
            <p:nvPr/>
          </p:nvCxnSpPr>
          <p:spPr bwMode="auto">
            <a:xfrm flipH="1">
              <a:off x="8772" y="13555"/>
              <a:ext cx="684" cy="3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" name="AutoShape 145"/>
            <p:cNvCxnSpPr>
              <a:cxnSpLocks noChangeShapeType="1"/>
              <a:stCxn id="240" idx="1"/>
              <a:endCxn id="296" idx="3"/>
            </p:cNvCxnSpPr>
            <p:nvPr/>
          </p:nvCxnSpPr>
          <p:spPr bwMode="auto">
            <a:xfrm flipH="1">
              <a:off x="8772" y="13555"/>
              <a:ext cx="68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7" name="AutoShape 146"/>
            <p:cNvCxnSpPr>
              <a:cxnSpLocks noChangeShapeType="1"/>
              <a:stCxn id="240" idx="1"/>
              <a:endCxn id="298" idx="3"/>
            </p:cNvCxnSpPr>
            <p:nvPr/>
          </p:nvCxnSpPr>
          <p:spPr bwMode="auto">
            <a:xfrm flipH="1" flipV="1">
              <a:off x="8772" y="13213"/>
              <a:ext cx="684" cy="3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8" name="AutoShape 147"/>
            <p:cNvCxnSpPr>
              <a:cxnSpLocks noChangeShapeType="1"/>
              <a:stCxn id="240" idx="1"/>
              <a:endCxn id="300" idx="3"/>
            </p:cNvCxnSpPr>
            <p:nvPr/>
          </p:nvCxnSpPr>
          <p:spPr bwMode="auto">
            <a:xfrm flipH="1" flipV="1">
              <a:off x="8772" y="12871"/>
              <a:ext cx="684" cy="6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9" name="AutoShape 148"/>
            <p:cNvCxnSpPr>
              <a:cxnSpLocks noChangeShapeType="1"/>
              <a:stCxn id="240" idx="1"/>
              <a:endCxn id="288" idx="3"/>
            </p:cNvCxnSpPr>
            <p:nvPr/>
          </p:nvCxnSpPr>
          <p:spPr bwMode="auto">
            <a:xfrm flipH="1" flipV="1">
              <a:off x="8772" y="12529"/>
              <a:ext cx="684" cy="10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0" name="AutoShape 149"/>
            <p:cNvCxnSpPr>
              <a:cxnSpLocks noChangeShapeType="1"/>
            </p:cNvCxnSpPr>
            <p:nvPr/>
          </p:nvCxnSpPr>
          <p:spPr bwMode="auto">
            <a:xfrm flipH="1">
              <a:off x="8715" y="13212"/>
              <a:ext cx="5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1" name="AutoShape 150"/>
            <p:cNvCxnSpPr>
              <a:cxnSpLocks noChangeShapeType="1"/>
            </p:cNvCxnSpPr>
            <p:nvPr/>
          </p:nvCxnSpPr>
          <p:spPr bwMode="auto">
            <a:xfrm flipH="1">
              <a:off x="8715" y="14581"/>
              <a:ext cx="5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2" name="AutoShape 151"/>
            <p:cNvCxnSpPr>
              <a:cxnSpLocks noChangeShapeType="1"/>
            </p:cNvCxnSpPr>
            <p:nvPr/>
          </p:nvCxnSpPr>
          <p:spPr bwMode="auto">
            <a:xfrm flipH="1">
              <a:off x="8715" y="14239"/>
              <a:ext cx="5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3" name="AutoShape 152"/>
            <p:cNvCxnSpPr>
              <a:cxnSpLocks noChangeShapeType="1"/>
            </p:cNvCxnSpPr>
            <p:nvPr/>
          </p:nvCxnSpPr>
          <p:spPr bwMode="auto">
            <a:xfrm flipH="1">
              <a:off x="8715" y="13555"/>
              <a:ext cx="5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4" name="AutoShape 153"/>
            <p:cNvCxnSpPr>
              <a:cxnSpLocks noChangeShapeType="1"/>
            </p:cNvCxnSpPr>
            <p:nvPr/>
          </p:nvCxnSpPr>
          <p:spPr bwMode="auto">
            <a:xfrm flipH="1">
              <a:off x="8715" y="12871"/>
              <a:ext cx="5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5" name="AutoShape 154"/>
            <p:cNvCxnSpPr>
              <a:cxnSpLocks noChangeShapeType="1"/>
            </p:cNvCxnSpPr>
            <p:nvPr/>
          </p:nvCxnSpPr>
          <p:spPr bwMode="auto">
            <a:xfrm flipH="1">
              <a:off x="8715" y="13897"/>
              <a:ext cx="5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6" name="AutoShape 155"/>
            <p:cNvCxnSpPr>
              <a:cxnSpLocks noChangeShapeType="1"/>
            </p:cNvCxnSpPr>
            <p:nvPr/>
          </p:nvCxnSpPr>
          <p:spPr bwMode="auto">
            <a:xfrm flipH="1">
              <a:off x="8715" y="12528"/>
              <a:ext cx="5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0450"/>
            <a:ext cx="7772400" cy="5416550"/>
          </a:xfrm>
        </p:spPr>
        <p:txBody>
          <a:bodyPr>
            <a:normAutofit/>
          </a:bodyPr>
          <a:lstStyle/>
          <a:p>
            <a:r>
              <a:rPr lang="en-GB" dirty="0" smtClean="0"/>
              <a:t>Current detectors</a:t>
            </a:r>
          </a:p>
          <a:p>
            <a:pPr lvl="1"/>
            <a:r>
              <a:rPr lang="en-GB" dirty="0" smtClean="0"/>
              <a:t>MX Detector:100 Hz Pilatus 6M (600 MB/sec write).</a:t>
            </a:r>
          </a:p>
          <a:p>
            <a:pPr lvl="1"/>
            <a:r>
              <a:rPr lang="en-GB" dirty="0" smtClean="0"/>
              <a:t>Tomography detector: 2 </a:t>
            </a:r>
            <a:r>
              <a:rPr lang="en-GB" dirty="0" err="1" smtClean="0"/>
              <a:t>PCO.edge</a:t>
            </a:r>
            <a:r>
              <a:rPr lang="en-GB" dirty="0" smtClean="0"/>
              <a:t> systems writing simultaneously (2x900 MB/sec).</a:t>
            </a:r>
          </a:p>
          <a:p>
            <a:pPr lvl="1"/>
            <a:r>
              <a:rPr lang="en-GB" dirty="0" smtClean="0"/>
              <a:t>Excalibur – 6 parallel Medipix3 detector controllers.</a:t>
            </a:r>
          </a:p>
          <a:p>
            <a:r>
              <a:rPr lang="en-GB" dirty="0" smtClean="0"/>
              <a:t>Future detectors:</a:t>
            </a:r>
          </a:p>
          <a:p>
            <a:pPr lvl="1"/>
            <a:r>
              <a:rPr lang="en-GB" dirty="0" err="1" smtClean="0"/>
              <a:t>Dectris</a:t>
            </a:r>
            <a:r>
              <a:rPr lang="en-GB" dirty="0" smtClean="0"/>
              <a:t> </a:t>
            </a:r>
            <a:r>
              <a:rPr lang="en-GB" dirty="0" err="1" smtClean="0"/>
              <a:t>Eiger</a:t>
            </a:r>
            <a:r>
              <a:rPr lang="en-GB" dirty="0" smtClean="0"/>
              <a:t> (5 GB/sec raw, less compressed)</a:t>
            </a:r>
          </a:p>
          <a:p>
            <a:pPr lvl="1"/>
            <a:r>
              <a:rPr lang="en-GB" dirty="0" smtClean="0"/>
              <a:t>Percival (3-6 GB/sec)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Diamond Detectors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wn Arrow 43"/>
          <p:cNvSpPr/>
          <p:nvPr/>
        </p:nvSpPr>
        <p:spPr>
          <a:xfrm rot="10800000">
            <a:off x="2438401" y="2667000"/>
            <a:ext cx="216024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1000" y="1549152"/>
            <a:ext cx="6048672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Detector Wire Protocols</a:t>
            </a: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4355976" y="4724400"/>
            <a:ext cx="2088232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95536" y="2057400"/>
            <a:ext cx="6048672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67544" y="4516016"/>
            <a:ext cx="3744416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4267200" y="2133600"/>
            <a:ext cx="16768" cy="4463752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355976" y="5949280"/>
            <a:ext cx="2088232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95536" y="3657600"/>
            <a:ext cx="1296144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99992" y="2234952"/>
            <a:ext cx="1944216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Data Receiver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95800" y="2733050"/>
            <a:ext cx="1944216" cy="199149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Data Processing: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2 bit gain handling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DCS subtraction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Pixel re-arrangement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Rate correction(?)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Flat field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Dark subtraction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1200" dirty="0" smtClean="0">
                <a:solidFill>
                  <a:prstClr val="black"/>
                </a:solidFill>
              </a:rPr>
              <a:t>Efficiency correction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932040" y="1240160"/>
            <a:ext cx="216024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220072" y="1240160"/>
            <a:ext cx="216024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5508104" y="1240160"/>
            <a:ext cx="216024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796136" y="1240160"/>
            <a:ext cx="216024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499992" y="4825752"/>
            <a:ext cx="1944216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Data Compression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499992" y="5445224"/>
            <a:ext cx="1944216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HDF5 File Writer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7544" y="4588024"/>
            <a:ext cx="3528392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Detector API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932040" y="1905000"/>
            <a:ext cx="216024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220072" y="1905000"/>
            <a:ext cx="216024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5508104" y="1905000"/>
            <a:ext cx="216024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5796136" y="1905000"/>
            <a:ext cx="216024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59632" y="939552"/>
            <a:ext cx="18002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Detector Control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95536" y="3048000"/>
            <a:ext cx="151216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Configuration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95536" y="2234952"/>
            <a:ext cx="352839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Control Driver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9" name="Up-Down Arrow 28"/>
          <p:cNvSpPr/>
          <p:nvPr/>
        </p:nvSpPr>
        <p:spPr>
          <a:xfrm>
            <a:off x="2051720" y="1925960"/>
            <a:ext cx="216024" cy="36004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" name="Up-Down Arrow 29"/>
          <p:cNvSpPr/>
          <p:nvPr/>
        </p:nvSpPr>
        <p:spPr>
          <a:xfrm>
            <a:off x="2051720" y="1371600"/>
            <a:ext cx="234280" cy="3048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175520" y="3048000"/>
            <a:ext cx="720080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prstClr val="black"/>
                </a:solidFill>
              </a:rPr>
              <a:t>Cmd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3" name="Can 32"/>
          <p:cNvSpPr/>
          <p:nvPr/>
        </p:nvSpPr>
        <p:spPr>
          <a:xfrm>
            <a:off x="5148064" y="6096000"/>
            <a:ext cx="720080" cy="648072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HDF5 file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4" name="Can 33"/>
          <p:cNvSpPr/>
          <p:nvPr/>
        </p:nvSpPr>
        <p:spPr>
          <a:xfrm>
            <a:off x="539552" y="3779912"/>
            <a:ext cx="720080" cy="64807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HDF5 file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915816" y="5452120"/>
            <a:ext cx="1080120" cy="7200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Calibration</a:t>
            </a:r>
          </a:p>
          <a:p>
            <a:pPr algn="ctr"/>
            <a:r>
              <a:rPr lang="en-GB" dirty="0" smtClean="0">
                <a:solidFill>
                  <a:prstClr val="white"/>
                </a:solidFill>
              </a:rPr>
              <a:t>Software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691680" y="5452120"/>
            <a:ext cx="1080120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Tango/ Lima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67544" y="5452120"/>
            <a:ext cx="1080120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EPICS/ Area Detector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3419872" y="3347864"/>
            <a:ext cx="216024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 rot="10800000">
            <a:off x="2438400" y="3449959"/>
            <a:ext cx="216024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6" name="Up-Down Arrow 45"/>
          <p:cNvSpPr/>
          <p:nvPr/>
        </p:nvSpPr>
        <p:spPr>
          <a:xfrm>
            <a:off x="971600" y="2667000"/>
            <a:ext cx="288032" cy="36004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5287144" y="5867400"/>
            <a:ext cx="504056" cy="2187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" name="Down Arrow 49"/>
          <p:cNvSpPr/>
          <p:nvPr/>
        </p:nvSpPr>
        <p:spPr>
          <a:xfrm rot="4042989">
            <a:off x="3996791" y="4261447"/>
            <a:ext cx="504056" cy="57771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 rot="17557011" flipH="1">
            <a:off x="3963457" y="4777612"/>
            <a:ext cx="504056" cy="57771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" name="Up-Down Arrow 51"/>
          <p:cNvSpPr/>
          <p:nvPr/>
        </p:nvSpPr>
        <p:spPr>
          <a:xfrm>
            <a:off x="2771800" y="4139952"/>
            <a:ext cx="288032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3" name="Up-Down Arrow 52"/>
          <p:cNvSpPr/>
          <p:nvPr/>
        </p:nvSpPr>
        <p:spPr>
          <a:xfrm>
            <a:off x="2123728" y="5020072"/>
            <a:ext cx="288032" cy="43204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4" name="Down Arrow 53"/>
          <p:cNvSpPr/>
          <p:nvPr/>
        </p:nvSpPr>
        <p:spPr>
          <a:xfrm rot="18409025">
            <a:off x="4111868" y="2524342"/>
            <a:ext cx="216024" cy="76323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5" name="Right Arrow 54"/>
          <p:cNvSpPr/>
          <p:nvPr/>
        </p:nvSpPr>
        <p:spPr>
          <a:xfrm>
            <a:off x="3923928" y="2401065"/>
            <a:ext cx="576064" cy="1897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6" name="Up-Down Arrow 55"/>
          <p:cNvSpPr/>
          <p:nvPr/>
        </p:nvSpPr>
        <p:spPr>
          <a:xfrm>
            <a:off x="899592" y="5020072"/>
            <a:ext cx="288032" cy="43204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7" name="Up-Down Arrow 56"/>
          <p:cNvSpPr/>
          <p:nvPr/>
        </p:nvSpPr>
        <p:spPr>
          <a:xfrm>
            <a:off x="3347864" y="5020072"/>
            <a:ext cx="288032" cy="432048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452320" y="836712"/>
            <a:ext cx="13681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Detector Control Software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452320" y="1844824"/>
            <a:ext cx="136815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Detector Data Stream (n copies)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452320" y="2852936"/>
            <a:ext cx="1368152" cy="86409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Documented</a:t>
            </a:r>
          </a:p>
          <a:p>
            <a:pPr algn="ctr"/>
            <a:r>
              <a:rPr lang="en-GB" dirty="0" smtClean="0">
                <a:solidFill>
                  <a:prstClr val="white"/>
                </a:solidFill>
              </a:rPr>
              <a:t>Controlled</a:t>
            </a:r>
          </a:p>
          <a:p>
            <a:pPr algn="ctr"/>
            <a:r>
              <a:rPr lang="en-GB" dirty="0" smtClean="0">
                <a:solidFill>
                  <a:prstClr val="white"/>
                </a:solidFill>
              </a:rPr>
              <a:t>Interfaces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1" name="Up-Down Arrow 60"/>
          <p:cNvSpPr/>
          <p:nvPr/>
        </p:nvSpPr>
        <p:spPr>
          <a:xfrm rot="17941425">
            <a:off x="4409076" y="5510089"/>
            <a:ext cx="288032" cy="1294574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7452320" y="3861048"/>
            <a:ext cx="1368152" cy="8640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Beamline Control Software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452320" y="4869160"/>
            <a:ext cx="1368152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Detector Engineer Software</a:t>
            </a: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7452320" y="6021288"/>
            <a:ext cx="0" cy="504056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24328" y="5949280"/>
            <a:ext cx="1440160" cy="648072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77500" lnSpcReduction="20000"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Actual/potential network or CPU socket boundaries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6" name="Down Arrow 65"/>
          <p:cNvSpPr/>
          <p:nvPr/>
        </p:nvSpPr>
        <p:spPr>
          <a:xfrm>
            <a:off x="5287144" y="5257800"/>
            <a:ext cx="504056" cy="2286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5257800" y="4658072"/>
            <a:ext cx="504056" cy="2187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8" name="Down Arrow 67"/>
          <p:cNvSpPr/>
          <p:nvPr/>
        </p:nvSpPr>
        <p:spPr>
          <a:xfrm>
            <a:off x="5257800" y="2667000"/>
            <a:ext cx="504056" cy="1425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99992" y="939552"/>
            <a:ext cx="19442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Detector Array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1" name="Title 70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9600" cy="7632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333399"/>
                </a:solidFill>
                <a:latin typeface="Arial Black" pitchFamily="34" charset="0"/>
              </a:rPr>
              <a:t>Detector Block Diagram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691680" y="3707904"/>
            <a:ext cx="230425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Control Server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203848" y="3048000"/>
            <a:ext cx="720080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Status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2" name="Up-Down Arrow 71"/>
          <p:cNvSpPr/>
          <p:nvPr/>
        </p:nvSpPr>
        <p:spPr>
          <a:xfrm>
            <a:off x="762000" y="3429000"/>
            <a:ext cx="288032" cy="36004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3419872" y="2667000"/>
            <a:ext cx="216024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templa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iamond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mon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1205</Words>
  <Application>Microsoft Office PowerPoint</Application>
  <PresentationFormat>On-screen Show (4:3)</PresentationFormat>
  <Paragraphs>211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diamond template</vt:lpstr>
      <vt:lpstr>HDF5 and high speed detectors</vt:lpstr>
      <vt:lpstr>High Speed Detectors</vt:lpstr>
      <vt:lpstr>DLS High Data Rate Approach</vt:lpstr>
      <vt:lpstr>Data Rates while Data Taking</vt:lpstr>
      <vt:lpstr>Modern Servers are Fast</vt:lpstr>
      <vt:lpstr>... but hardware is important</vt:lpstr>
      <vt:lpstr>Typical modern detector</vt:lpstr>
      <vt:lpstr>Example Diamond Detectors</vt:lpstr>
      <vt:lpstr>Detector Block Diagram</vt:lpstr>
      <vt:lpstr>areaDetector plugin chain</vt:lpstr>
      <vt:lpstr>Single Thread File Writes</vt:lpstr>
      <vt:lpstr>Some more numbers...</vt:lpstr>
      <vt:lpstr>HDF5 Developments</vt:lpstr>
      <vt:lpstr>HDF5 pros and cons</vt:lpstr>
      <vt:lpstr>HDF5 Data Files</vt:lpstr>
      <vt:lpstr>Example: Tomography</vt:lpstr>
      <vt:lpstr>Tomography data file format</vt:lpstr>
      <vt:lpstr>Recent HDF5 developments</vt:lpstr>
      <vt:lpstr>Future HDF5 developments</vt:lpstr>
      <vt:lpstr>Future HDF5 developments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choosing storage systems for experimental data</dc:title>
  <dc:creator>Rees, Nick (DLSLtd,RAL,DIA)</dc:creator>
  <cp:lastModifiedBy>Nick Rees</cp:lastModifiedBy>
  <cp:revision>154</cp:revision>
  <dcterms:created xsi:type="dcterms:W3CDTF">2006-08-16T00:00:00Z</dcterms:created>
  <dcterms:modified xsi:type="dcterms:W3CDTF">2013-05-02T09:32:46Z</dcterms:modified>
</cp:coreProperties>
</file>